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8" r:id="rId2"/>
  </p:sldMasterIdLst>
  <p:sldIdLst>
    <p:sldId id="321" r:id="rId3"/>
    <p:sldId id="256" r:id="rId4"/>
    <p:sldId id="257" r:id="rId5"/>
    <p:sldId id="258" r:id="rId6"/>
    <p:sldId id="259" r:id="rId7"/>
    <p:sldId id="260" r:id="rId8"/>
    <p:sldId id="261" r:id="rId9"/>
    <p:sldId id="263" r:id="rId10"/>
    <p:sldId id="264" r:id="rId11"/>
    <p:sldId id="265" r:id="rId12"/>
    <p:sldId id="266" r:id="rId13"/>
    <p:sldId id="268" r:id="rId14"/>
    <p:sldId id="271" r:id="rId15"/>
    <p:sldId id="269" r:id="rId16"/>
    <p:sldId id="270" r:id="rId17"/>
    <p:sldId id="272" r:id="rId18"/>
    <p:sldId id="273" r:id="rId19"/>
    <p:sldId id="262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 snapToObjects="1">
      <p:cViewPr varScale="1">
        <p:scale>
          <a:sx n="69" d="100"/>
          <a:sy n="69" d="100"/>
        </p:scale>
        <p:origin x="56" y="11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7" d="100"/>
        <a:sy n="87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68B2AA1C-EC5F-CD43-B2D0-C0542C8A0C5D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527D9E55-B938-1C49-97FB-E918B45A3B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61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2AA1C-EC5F-CD43-B2D0-C0542C8A0C5D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9E55-B938-1C49-97FB-E918B45A3B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972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2AA1C-EC5F-CD43-B2D0-C0542C8A0C5D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9E55-B938-1C49-97FB-E918B45A3B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978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2AA1C-EC5F-CD43-B2D0-C0542C8A0C5D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9E55-B938-1C49-97FB-E918B45A3BD9}" type="slidenum">
              <a:rPr lang="en-US" smtClean="0"/>
              <a:t>‹#›</a:t>
            </a:fld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89410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2AA1C-EC5F-CD43-B2D0-C0542C8A0C5D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9E55-B938-1C49-97FB-E918B45A3B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422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2AA1C-EC5F-CD43-B2D0-C0542C8A0C5D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9E55-B938-1C49-97FB-E918B45A3B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0113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2AA1C-EC5F-CD43-B2D0-C0542C8A0C5D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9E55-B938-1C49-97FB-E918B45A3B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566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2AA1C-EC5F-CD43-B2D0-C0542C8A0C5D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9E55-B938-1C49-97FB-E918B45A3B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5271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2AA1C-EC5F-CD43-B2D0-C0542C8A0C5D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9E55-B938-1C49-97FB-E918B45A3B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9874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2971800"/>
            <a:ext cx="10972800" cy="1143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6160EAD0-F2F9-4CF1-957B-C3F2629298BD}" type="datetimeFigureOut">
              <a:rPr lang="en-US" smtClean="0">
                <a:solidFill>
                  <a:prstClr val="black"/>
                </a:solidFill>
              </a:rPr>
              <a:pPr defTabSz="914400"/>
              <a:t>2/21/2021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en-US">
              <a:solidFill>
                <a:srgbClr val="1C355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DD2D5F0F-A47A-4468-B557-5E0070287341}" type="slidenum">
              <a:rPr lang="en-US" smtClean="0">
                <a:solidFill>
                  <a:srgbClr val="1C3554"/>
                </a:solidFill>
              </a:rPr>
              <a:pPr defTabSz="914400"/>
              <a:t>‹#›</a:t>
            </a:fld>
            <a:endParaRPr lang="en-US">
              <a:solidFill>
                <a:srgbClr val="1C35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095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2AA1C-EC5F-CD43-B2D0-C0542C8A0C5D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9E55-B938-1C49-97FB-E918B45A3B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263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2AA1C-EC5F-CD43-B2D0-C0542C8A0C5D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9E55-B938-1C49-97FB-E918B45A3B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84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2AA1C-EC5F-CD43-B2D0-C0542C8A0C5D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9E55-B938-1C49-97FB-E918B45A3B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818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2AA1C-EC5F-CD43-B2D0-C0542C8A0C5D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9E55-B938-1C49-97FB-E918B45A3B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834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2AA1C-EC5F-CD43-B2D0-C0542C8A0C5D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9E55-B938-1C49-97FB-E918B45A3B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02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2AA1C-EC5F-CD43-B2D0-C0542C8A0C5D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9E55-B938-1C49-97FB-E918B45A3B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80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2AA1C-EC5F-CD43-B2D0-C0542C8A0C5D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9E55-B938-1C49-97FB-E918B45A3B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903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2AA1C-EC5F-CD43-B2D0-C0542C8A0C5D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9E55-B938-1C49-97FB-E918B45A3B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617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B2AA1C-EC5F-CD43-B2D0-C0542C8A0C5D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7D9E55-B938-1C49-97FB-E918B45A3B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9392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9" t="1612" r="11692" b="16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-20664" y="0"/>
            <a:ext cx="12212664" cy="6858000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Rectangle 3"/>
          <p:cNvSpPr/>
          <p:nvPr userDrawn="1"/>
        </p:nvSpPr>
        <p:spPr>
          <a:xfrm>
            <a:off x="-20664" y="1"/>
            <a:ext cx="12251368" cy="768267"/>
          </a:xfrm>
          <a:custGeom>
            <a:avLst/>
            <a:gdLst>
              <a:gd name="connsiteX0" fmla="*/ 0 w 9188526"/>
              <a:gd name="connsiteY0" fmla="*/ 0 h 762000"/>
              <a:gd name="connsiteX1" fmla="*/ 9188526 w 9188526"/>
              <a:gd name="connsiteY1" fmla="*/ 0 h 762000"/>
              <a:gd name="connsiteX2" fmla="*/ 9188526 w 9188526"/>
              <a:gd name="connsiteY2" fmla="*/ 762000 h 762000"/>
              <a:gd name="connsiteX3" fmla="*/ 0 w 9188526"/>
              <a:gd name="connsiteY3" fmla="*/ 762000 h 762000"/>
              <a:gd name="connsiteX4" fmla="*/ 0 w 9188526"/>
              <a:gd name="connsiteY4" fmla="*/ 0 h 762000"/>
              <a:gd name="connsiteX0" fmla="*/ 0 w 9188526"/>
              <a:gd name="connsiteY0" fmla="*/ 0 h 762000"/>
              <a:gd name="connsiteX1" fmla="*/ 9188526 w 9188526"/>
              <a:gd name="connsiteY1" fmla="*/ 0 h 762000"/>
              <a:gd name="connsiteX2" fmla="*/ 8622468 w 9188526"/>
              <a:gd name="connsiteY2" fmla="*/ 747485 h 762000"/>
              <a:gd name="connsiteX3" fmla="*/ 0 w 9188526"/>
              <a:gd name="connsiteY3" fmla="*/ 762000 h 762000"/>
              <a:gd name="connsiteX4" fmla="*/ 0 w 9188526"/>
              <a:gd name="connsiteY4" fmla="*/ 0 h 762000"/>
              <a:gd name="connsiteX0" fmla="*/ 0 w 9188526"/>
              <a:gd name="connsiteY0" fmla="*/ 0 h 762000"/>
              <a:gd name="connsiteX1" fmla="*/ 9188526 w 9188526"/>
              <a:gd name="connsiteY1" fmla="*/ 0 h 762000"/>
              <a:gd name="connsiteX2" fmla="*/ 8622468 w 9188526"/>
              <a:gd name="connsiteY2" fmla="*/ 747485 h 762000"/>
              <a:gd name="connsiteX3" fmla="*/ 0 w 9188526"/>
              <a:gd name="connsiteY3" fmla="*/ 762000 h 762000"/>
              <a:gd name="connsiteX4" fmla="*/ 0 w 9188526"/>
              <a:gd name="connsiteY4" fmla="*/ 0 h 762000"/>
              <a:gd name="connsiteX0" fmla="*/ 0 w 9188526"/>
              <a:gd name="connsiteY0" fmla="*/ 0 h 762000"/>
              <a:gd name="connsiteX1" fmla="*/ 9188526 w 9188526"/>
              <a:gd name="connsiteY1" fmla="*/ 0 h 762000"/>
              <a:gd name="connsiteX2" fmla="*/ 8622468 w 9188526"/>
              <a:gd name="connsiteY2" fmla="*/ 747485 h 762000"/>
              <a:gd name="connsiteX3" fmla="*/ 0 w 9188526"/>
              <a:gd name="connsiteY3" fmla="*/ 762000 h 762000"/>
              <a:gd name="connsiteX4" fmla="*/ 0 w 9188526"/>
              <a:gd name="connsiteY4" fmla="*/ 0 h 762000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580904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88526" h="768267">
                <a:moveTo>
                  <a:pt x="0" y="0"/>
                </a:moveTo>
                <a:lnTo>
                  <a:pt x="9188526" y="0"/>
                </a:lnTo>
                <a:cubicBezTo>
                  <a:pt x="9151250" y="421519"/>
                  <a:pt x="8899890" y="616912"/>
                  <a:pt x="8580904" y="768267"/>
                </a:cubicBez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Freeform 8"/>
          <p:cNvSpPr/>
          <p:nvPr userDrawn="1"/>
        </p:nvSpPr>
        <p:spPr>
          <a:xfrm>
            <a:off x="-20664" y="1430026"/>
            <a:ext cx="12251368" cy="5442893"/>
          </a:xfrm>
          <a:custGeom>
            <a:avLst/>
            <a:gdLst>
              <a:gd name="connsiteX0" fmla="*/ 1052517 w 10950289"/>
              <a:gd name="connsiteY0" fmla="*/ 1189707 h 3721439"/>
              <a:gd name="connsiteX1" fmla="*/ 8638937 w 10950289"/>
              <a:gd name="connsiteY1" fmla="*/ 1166460 h 3721439"/>
              <a:gd name="connsiteX2" fmla="*/ 10204266 w 10950289"/>
              <a:gd name="connsiteY2" fmla="*/ 66080 h 3721439"/>
              <a:gd name="connsiteX3" fmla="*/ 10212015 w 10950289"/>
              <a:gd name="connsiteY3" fmla="*/ 3374968 h 3721439"/>
              <a:gd name="connsiteX4" fmla="*/ 1044768 w 10950289"/>
              <a:gd name="connsiteY4" fmla="*/ 3374968 h 3721439"/>
              <a:gd name="connsiteX5" fmla="*/ 1052517 w 10950289"/>
              <a:gd name="connsiteY5" fmla="*/ 1189707 h 3721439"/>
              <a:gd name="connsiteX0" fmla="*/ 1052517 w 10950289"/>
              <a:gd name="connsiteY0" fmla="*/ 1189707 h 3721439"/>
              <a:gd name="connsiteX1" fmla="*/ 8638937 w 10950289"/>
              <a:gd name="connsiteY1" fmla="*/ 1166460 h 3721439"/>
              <a:gd name="connsiteX2" fmla="*/ 10204266 w 10950289"/>
              <a:gd name="connsiteY2" fmla="*/ 66080 h 3721439"/>
              <a:gd name="connsiteX3" fmla="*/ 10212015 w 10950289"/>
              <a:gd name="connsiteY3" fmla="*/ 3374968 h 3721439"/>
              <a:gd name="connsiteX4" fmla="*/ 1044768 w 10950289"/>
              <a:gd name="connsiteY4" fmla="*/ 3374968 h 3721439"/>
              <a:gd name="connsiteX5" fmla="*/ 1052517 w 10950289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4235 h 3715967"/>
              <a:gd name="connsiteX1" fmla="*/ 8270071 w 10581423"/>
              <a:gd name="connsiteY1" fmla="*/ 1160988 h 3715967"/>
              <a:gd name="connsiteX2" fmla="*/ 9835400 w 10581423"/>
              <a:gd name="connsiteY2" fmla="*/ 60608 h 3715967"/>
              <a:gd name="connsiteX3" fmla="*/ 9843149 w 10581423"/>
              <a:gd name="connsiteY3" fmla="*/ 3369496 h 3715967"/>
              <a:gd name="connsiteX4" fmla="*/ 675902 w 10581423"/>
              <a:gd name="connsiteY4" fmla="*/ 3369496 h 3715967"/>
              <a:gd name="connsiteX5" fmla="*/ 683651 w 10581423"/>
              <a:gd name="connsiteY5" fmla="*/ 1184235 h 3715967"/>
              <a:gd name="connsiteX0" fmla="*/ 683651 w 10581423"/>
              <a:gd name="connsiteY0" fmla="*/ 1183093 h 3714825"/>
              <a:gd name="connsiteX1" fmla="*/ 8270071 w 10581423"/>
              <a:gd name="connsiteY1" fmla="*/ 1159846 h 3714825"/>
              <a:gd name="connsiteX2" fmla="*/ 9835400 w 10581423"/>
              <a:gd name="connsiteY2" fmla="*/ 59466 h 3714825"/>
              <a:gd name="connsiteX3" fmla="*/ 9843149 w 10581423"/>
              <a:gd name="connsiteY3" fmla="*/ 3368354 h 3714825"/>
              <a:gd name="connsiteX4" fmla="*/ 675902 w 10581423"/>
              <a:gd name="connsiteY4" fmla="*/ 3368354 h 3714825"/>
              <a:gd name="connsiteX5" fmla="*/ 683651 w 10581423"/>
              <a:gd name="connsiteY5" fmla="*/ 1183093 h 3714825"/>
              <a:gd name="connsiteX0" fmla="*/ 683651 w 10581423"/>
              <a:gd name="connsiteY0" fmla="*/ 1208293 h 3740025"/>
              <a:gd name="connsiteX1" fmla="*/ 8270071 w 10581423"/>
              <a:gd name="connsiteY1" fmla="*/ 1185046 h 3740025"/>
              <a:gd name="connsiteX2" fmla="*/ 9835400 w 10581423"/>
              <a:gd name="connsiteY2" fmla="*/ 84666 h 3740025"/>
              <a:gd name="connsiteX3" fmla="*/ 9843149 w 10581423"/>
              <a:gd name="connsiteY3" fmla="*/ 3393554 h 3740025"/>
              <a:gd name="connsiteX4" fmla="*/ 675902 w 10581423"/>
              <a:gd name="connsiteY4" fmla="*/ 3393554 h 3740025"/>
              <a:gd name="connsiteX5" fmla="*/ 683651 w 10581423"/>
              <a:gd name="connsiteY5" fmla="*/ 1208293 h 3740025"/>
              <a:gd name="connsiteX0" fmla="*/ 683651 w 10581423"/>
              <a:gd name="connsiteY0" fmla="*/ 1183353 h 3715085"/>
              <a:gd name="connsiteX1" fmla="*/ 8270071 w 10581423"/>
              <a:gd name="connsiteY1" fmla="*/ 1160106 h 3715085"/>
              <a:gd name="connsiteX2" fmla="*/ 9835400 w 10581423"/>
              <a:gd name="connsiteY2" fmla="*/ 59726 h 3715085"/>
              <a:gd name="connsiteX3" fmla="*/ 9843149 w 10581423"/>
              <a:gd name="connsiteY3" fmla="*/ 3368614 h 3715085"/>
              <a:gd name="connsiteX4" fmla="*/ 675902 w 10581423"/>
              <a:gd name="connsiteY4" fmla="*/ 3368614 h 3715085"/>
              <a:gd name="connsiteX5" fmla="*/ 683651 w 10581423"/>
              <a:gd name="connsiteY5" fmla="*/ 1183353 h 3715085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519341"/>
              <a:gd name="connsiteY0" fmla="*/ 1123627 h 3655359"/>
              <a:gd name="connsiteX1" fmla="*/ 8270071 w 10519341"/>
              <a:gd name="connsiteY1" fmla="*/ 1100380 h 3655359"/>
              <a:gd name="connsiteX2" fmla="*/ 9835400 w 10519341"/>
              <a:gd name="connsiteY2" fmla="*/ 0 h 3655359"/>
              <a:gd name="connsiteX3" fmla="*/ 9843149 w 10519341"/>
              <a:gd name="connsiteY3" fmla="*/ 3308888 h 3655359"/>
              <a:gd name="connsiteX4" fmla="*/ 675902 w 10519341"/>
              <a:gd name="connsiteY4" fmla="*/ 3308888 h 3655359"/>
              <a:gd name="connsiteX5" fmla="*/ 683651 w 10519341"/>
              <a:gd name="connsiteY5" fmla="*/ 1123627 h 3655359"/>
              <a:gd name="connsiteX0" fmla="*/ 683651 w 10519341"/>
              <a:gd name="connsiteY0" fmla="*/ 1123627 h 3655359"/>
              <a:gd name="connsiteX1" fmla="*/ 8270071 w 10519341"/>
              <a:gd name="connsiteY1" fmla="*/ 1100380 h 3655359"/>
              <a:gd name="connsiteX2" fmla="*/ 9835400 w 10519341"/>
              <a:gd name="connsiteY2" fmla="*/ 0 h 3655359"/>
              <a:gd name="connsiteX3" fmla="*/ 9843149 w 10519341"/>
              <a:gd name="connsiteY3" fmla="*/ 3308888 h 3655359"/>
              <a:gd name="connsiteX4" fmla="*/ 675902 w 10519341"/>
              <a:gd name="connsiteY4" fmla="*/ 3308888 h 3655359"/>
              <a:gd name="connsiteX5" fmla="*/ 683651 w 10519341"/>
              <a:gd name="connsiteY5" fmla="*/ 1123627 h 3655359"/>
              <a:gd name="connsiteX0" fmla="*/ 683651 w 9848440"/>
              <a:gd name="connsiteY0" fmla="*/ 1123627 h 3655359"/>
              <a:gd name="connsiteX1" fmla="*/ 8270071 w 9848440"/>
              <a:gd name="connsiteY1" fmla="*/ 1100380 h 3655359"/>
              <a:gd name="connsiteX2" fmla="*/ 9835400 w 9848440"/>
              <a:gd name="connsiteY2" fmla="*/ 0 h 3655359"/>
              <a:gd name="connsiteX3" fmla="*/ 9843149 w 9848440"/>
              <a:gd name="connsiteY3" fmla="*/ 3308888 h 3655359"/>
              <a:gd name="connsiteX4" fmla="*/ 675902 w 9848440"/>
              <a:gd name="connsiteY4" fmla="*/ 3308888 h 3655359"/>
              <a:gd name="connsiteX5" fmla="*/ 683651 w 9848440"/>
              <a:gd name="connsiteY5" fmla="*/ 1123627 h 3655359"/>
              <a:gd name="connsiteX0" fmla="*/ 683651 w 9848440"/>
              <a:gd name="connsiteY0" fmla="*/ 1123627 h 3474431"/>
              <a:gd name="connsiteX1" fmla="*/ 8270071 w 9848440"/>
              <a:gd name="connsiteY1" fmla="*/ 1100380 h 3474431"/>
              <a:gd name="connsiteX2" fmla="*/ 9835400 w 9848440"/>
              <a:gd name="connsiteY2" fmla="*/ 0 h 3474431"/>
              <a:gd name="connsiteX3" fmla="*/ 9843149 w 9848440"/>
              <a:gd name="connsiteY3" fmla="*/ 3308888 h 3474431"/>
              <a:gd name="connsiteX4" fmla="*/ 675902 w 9848440"/>
              <a:gd name="connsiteY4" fmla="*/ 3308888 h 3474431"/>
              <a:gd name="connsiteX5" fmla="*/ 683651 w 9848440"/>
              <a:gd name="connsiteY5" fmla="*/ 1123627 h 3474431"/>
              <a:gd name="connsiteX0" fmla="*/ 683651 w 9848440"/>
              <a:gd name="connsiteY0" fmla="*/ 1123627 h 3474431"/>
              <a:gd name="connsiteX1" fmla="*/ 8270071 w 9848440"/>
              <a:gd name="connsiteY1" fmla="*/ 1100380 h 3474431"/>
              <a:gd name="connsiteX2" fmla="*/ 9835400 w 9848440"/>
              <a:gd name="connsiteY2" fmla="*/ 0 h 3474431"/>
              <a:gd name="connsiteX3" fmla="*/ 9843149 w 9848440"/>
              <a:gd name="connsiteY3" fmla="*/ 3308888 h 3474431"/>
              <a:gd name="connsiteX4" fmla="*/ 675902 w 9848440"/>
              <a:gd name="connsiteY4" fmla="*/ 3308888 h 3474431"/>
              <a:gd name="connsiteX5" fmla="*/ 683651 w 9848440"/>
              <a:gd name="connsiteY5" fmla="*/ 1123627 h 3474431"/>
              <a:gd name="connsiteX0" fmla="*/ 7749 w 9172538"/>
              <a:gd name="connsiteY0" fmla="*/ 1123627 h 3474431"/>
              <a:gd name="connsiteX1" fmla="*/ 7594169 w 9172538"/>
              <a:gd name="connsiteY1" fmla="*/ 1100380 h 3474431"/>
              <a:gd name="connsiteX2" fmla="*/ 9159498 w 9172538"/>
              <a:gd name="connsiteY2" fmla="*/ 0 h 3474431"/>
              <a:gd name="connsiteX3" fmla="*/ 9167247 w 9172538"/>
              <a:gd name="connsiteY3" fmla="*/ 3308888 h 3474431"/>
              <a:gd name="connsiteX4" fmla="*/ 0 w 9172538"/>
              <a:gd name="connsiteY4" fmla="*/ 3308888 h 3474431"/>
              <a:gd name="connsiteX5" fmla="*/ 7749 w 9172538"/>
              <a:gd name="connsiteY5" fmla="*/ 1123627 h 3474431"/>
              <a:gd name="connsiteX0" fmla="*/ 7749 w 9172538"/>
              <a:gd name="connsiteY0" fmla="*/ 1123627 h 3323808"/>
              <a:gd name="connsiteX1" fmla="*/ 7594169 w 9172538"/>
              <a:gd name="connsiteY1" fmla="*/ 1100380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1123627 h 3323808"/>
              <a:gd name="connsiteX0" fmla="*/ 7749 w 9172538"/>
              <a:gd name="connsiteY0" fmla="*/ 2981456 h 3323808"/>
              <a:gd name="connsiteX1" fmla="*/ 7594169 w 9172538"/>
              <a:gd name="connsiteY1" fmla="*/ 1100380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2981456 h 3323808"/>
              <a:gd name="connsiteX0" fmla="*/ 7749 w 9172538"/>
              <a:gd name="connsiteY0" fmla="*/ 2981456 h 3323808"/>
              <a:gd name="connsiteX1" fmla="*/ 7376455 w 9172538"/>
              <a:gd name="connsiteY1" fmla="*/ 2943695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2981456 h 3323808"/>
              <a:gd name="connsiteX0" fmla="*/ 7749 w 9172538"/>
              <a:gd name="connsiteY0" fmla="*/ 2981456 h 3323808"/>
              <a:gd name="connsiteX1" fmla="*/ 7347427 w 9172538"/>
              <a:gd name="connsiteY1" fmla="*/ 3030780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2981456 h 3323808"/>
              <a:gd name="connsiteX0" fmla="*/ 7749 w 9172538"/>
              <a:gd name="connsiteY0" fmla="*/ 2981456 h 3323808"/>
              <a:gd name="connsiteX1" fmla="*/ 7332913 w 9172538"/>
              <a:gd name="connsiteY1" fmla="*/ 2972723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2981456 h 3323808"/>
              <a:gd name="connsiteX0" fmla="*/ 7749 w 9188526"/>
              <a:gd name="connsiteY0" fmla="*/ 5100541 h 5442893"/>
              <a:gd name="connsiteX1" fmla="*/ 7332913 w 9188526"/>
              <a:gd name="connsiteY1" fmla="*/ 5091808 h 5442893"/>
              <a:gd name="connsiteX2" fmla="*/ 9188526 w 9188526"/>
              <a:gd name="connsiteY2" fmla="*/ 0 h 5442893"/>
              <a:gd name="connsiteX3" fmla="*/ 9167247 w 9188526"/>
              <a:gd name="connsiteY3" fmla="*/ 5427973 h 5442893"/>
              <a:gd name="connsiteX4" fmla="*/ 0 w 9188526"/>
              <a:gd name="connsiteY4" fmla="*/ 5427973 h 5442893"/>
              <a:gd name="connsiteX5" fmla="*/ 7749 w 9188526"/>
              <a:gd name="connsiteY5" fmla="*/ 5100541 h 5442893"/>
              <a:gd name="connsiteX0" fmla="*/ 7749 w 9188526"/>
              <a:gd name="connsiteY0" fmla="*/ 5100541 h 5442893"/>
              <a:gd name="connsiteX1" fmla="*/ 7332913 w 9188526"/>
              <a:gd name="connsiteY1" fmla="*/ 5091808 h 5442893"/>
              <a:gd name="connsiteX2" fmla="*/ 9188526 w 9188526"/>
              <a:gd name="connsiteY2" fmla="*/ 0 h 5442893"/>
              <a:gd name="connsiteX3" fmla="*/ 9167247 w 9188526"/>
              <a:gd name="connsiteY3" fmla="*/ 5427973 h 5442893"/>
              <a:gd name="connsiteX4" fmla="*/ 0 w 9188526"/>
              <a:gd name="connsiteY4" fmla="*/ 5427973 h 5442893"/>
              <a:gd name="connsiteX5" fmla="*/ 7749 w 9188526"/>
              <a:gd name="connsiteY5" fmla="*/ 5100541 h 5442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88526" h="5442893">
                <a:moveTo>
                  <a:pt x="7749" y="5100541"/>
                </a:moveTo>
                <a:lnTo>
                  <a:pt x="7332913" y="5091808"/>
                </a:lnTo>
                <a:cubicBezTo>
                  <a:pt x="7402655" y="5076309"/>
                  <a:pt x="8678065" y="4366709"/>
                  <a:pt x="9188526" y="0"/>
                </a:cubicBezTo>
                <a:cubicBezTo>
                  <a:pt x="9187235" y="1398722"/>
                  <a:pt x="9183082" y="4216534"/>
                  <a:pt x="9167247" y="5427973"/>
                </a:cubicBezTo>
                <a:cubicBezTo>
                  <a:pt x="7561151" y="5446716"/>
                  <a:pt x="1563756" y="5448986"/>
                  <a:pt x="0" y="5427973"/>
                </a:cubicBezTo>
                <a:cubicBezTo>
                  <a:pt x="2651" y="4492560"/>
                  <a:pt x="5165" y="6034314"/>
                  <a:pt x="7749" y="5100541"/>
                </a:cubicBezTo>
                <a:close/>
              </a:path>
            </a:pathLst>
          </a:custGeom>
          <a:gradFill>
            <a:gsLst>
              <a:gs pos="55000">
                <a:schemeClr val="accent4">
                  <a:lumMod val="69000"/>
                  <a:lumOff val="31000"/>
                  <a:alpha val="41000"/>
                </a:schemeClr>
              </a:gs>
              <a:gs pos="0">
                <a:schemeClr val="accent4">
                  <a:lumMod val="75000"/>
                </a:schemeClr>
              </a:gs>
            </a:gsLst>
            <a:lin ang="5400000" scaled="1"/>
          </a:gra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9200" y="76201"/>
            <a:ext cx="10972800" cy="6397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914401"/>
            <a:ext cx="10972800" cy="52117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64000" y="6569076"/>
            <a:ext cx="3860800" cy="365125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tx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r>
              <a:rPr lang="en-US" dirty="0"/>
              <a:t>Copyright 2009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00" y="6531714"/>
            <a:ext cx="2844800" cy="365125"/>
          </a:xfrm>
          <a:prstGeom prst="rect">
            <a:avLst/>
          </a:prstGeom>
        </p:spPr>
        <p:txBody>
          <a:bodyPr/>
          <a:lstStyle>
            <a:lvl1pPr algn="l">
              <a:defRPr sz="1200" b="1">
                <a:solidFill>
                  <a:schemeClr val="tx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7010400" y="2895600"/>
            <a:ext cx="1625600" cy="106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7213600" y="2667000"/>
            <a:ext cx="1930400" cy="1371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93053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  <p:hf hd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 baseline="0">
          <a:solidFill>
            <a:schemeClr val="bg2">
              <a:lumMod val="25000"/>
            </a:schemeClr>
          </a:solidFill>
          <a:latin typeface="+mj-lt"/>
          <a:ea typeface="+mj-ea"/>
          <a:cs typeface="Segoe UI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ct val="20000"/>
        </a:spcBef>
        <a:buClr>
          <a:schemeClr val="accent1">
            <a:lumMod val="75000"/>
          </a:schemeClr>
        </a:buClr>
        <a:buSzPct val="70000"/>
        <a:buFont typeface="Arial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Segoe UI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ct val="20000"/>
        </a:spcBef>
        <a:buClr>
          <a:schemeClr val="accent1">
            <a:lumMod val="75000"/>
          </a:schemeClr>
        </a:buClr>
        <a:buSzPct val="70000"/>
        <a:buFont typeface="Arial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Segoe UI" pitchFamily="34" charset="0"/>
        </a:defRPr>
      </a:lvl2pPr>
      <a:lvl3pPr marL="0" indent="0" algn="l" defTabSz="914400" rtl="0" eaLnBrk="1" latinLnBrk="0" hangingPunct="1">
        <a:lnSpc>
          <a:spcPct val="100000"/>
        </a:lnSpc>
        <a:spcBef>
          <a:spcPct val="20000"/>
        </a:spcBef>
        <a:buClr>
          <a:schemeClr val="accent1">
            <a:lumMod val="75000"/>
          </a:schemeClr>
        </a:buClr>
        <a:buSzPct val="70000"/>
        <a:buFont typeface="Arial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Segoe UI" pitchFamily="34" charset="0"/>
        </a:defRPr>
      </a:lvl3pPr>
      <a:lvl4pPr marL="0" indent="0" algn="l" defTabSz="914400" rtl="0" eaLnBrk="1" latinLnBrk="0" hangingPunct="1">
        <a:lnSpc>
          <a:spcPct val="100000"/>
        </a:lnSpc>
        <a:spcBef>
          <a:spcPct val="20000"/>
        </a:spcBef>
        <a:buClr>
          <a:schemeClr val="accent1">
            <a:lumMod val="75000"/>
          </a:schemeClr>
        </a:buClr>
        <a:buSzPct val="70000"/>
        <a:buFont typeface="Arial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Segoe UI" pitchFamily="34" charset="0"/>
        </a:defRPr>
      </a:lvl4pPr>
      <a:lvl5pPr marL="0" indent="0" algn="l" defTabSz="914400" rtl="0" eaLnBrk="1" latinLnBrk="0" hangingPunct="1">
        <a:lnSpc>
          <a:spcPct val="100000"/>
        </a:lnSpc>
        <a:spcBef>
          <a:spcPct val="20000"/>
        </a:spcBef>
        <a:buClr>
          <a:schemeClr val="accent1">
            <a:lumMod val="75000"/>
          </a:schemeClr>
        </a:buClr>
        <a:buSzPct val="70000"/>
        <a:buFont typeface="Arial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roup 56"/>
          <p:cNvGrpSpPr/>
          <p:nvPr/>
        </p:nvGrpSpPr>
        <p:grpSpPr>
          <a:xfrm>
            <a:off x="1503745" y="857252"/>
            <a:ext cx="9164255" cy="4933949"/>
            <a:chOff x="-20256" y="0"/>
            <a:chExt cx="9164255" cy="4933949"/>
          </a:xfrm>
        </p:grpSpPr>
        <p:sp>
          <p:nvSpPr>
            <p:cNvPr id="58" name="Rectangle 5"/>
            <p:cNvSpPr>
              <a:spLocks noChangeArrowheads="1"/>
            </p:cNvSpPr>
            <p:nvPr/>
          </p:nvSpPr>
          <p:spPr bwMode="auto">
            <a:xfrm>
              <a:off x="152400" y="3814103"/>
              <a:ext cx="4367404" cy="1119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pPr defTabSz="914400"/>
              <a:endParaRPr lang="en-US">
                <a:solidFill>
                  <a:prstClr val="black"/>
                </a:solidFill>
                <a:latin typeface="Corbel"/>
              </a:endParaRPr>
            </a:p>
          </p:txBody>
        </p:sp>
        <p:sp>
          <p:nvSpPr>
            <p:cNvPr id="66" name="Rectangle 6"/>
            <p:cNvSpPr>
              <a:spLocks noChangeArrowheads="1"/>
            </p:cNvSpPr>
            <p:nvPr/>
          </p:nvSpPr>
          <p:spPr bwMode="auto">
            <a:xfrm>
              <a:off x="4643176" y="3814103"/>
              <a:ext cx="4348424" cy="1119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pPr defTabSz="914400"/>
              <a:endParaRPr lang="en-US">
                <a:solidFill>
                  <a:prstClr val="black"/>
                </a:solidFill>
                <a:latin typeface="Corbel"/>
              </a:endParaRPr>
            </a:p>
          </p:txBody>
        </p:sp>
        <p:sp>
          <p:nvSpPr>
            <p:cNvPr id="67" name="Freeform 7">
              <a:hlinkClick r:id="rId2" action="ppaction://hlinksldjump"/>
            </p:cNvPr>
            <p:cNvSpPr>
              <a:spLocks/>
            </p:cNvSpPr>
            <p:nvPr/>
          </p:nvSpPr>
          <p:spPr bwMode="auto">
            <a:xfrm>
              <a:off x="156196" y="336882"/>
              <a:ext cx="2340292" cy="3429770"/>
            </a:xfrm>
            <a:custGeom>
              <a:avLst/>
              <a:gdLst>
                <a:gd name="T0" fmla="*/ 1233 w 1233"/>
                <a:gd name="T1" fmla="*/ 583 h 1807"/>
                <a:gd name="T2" fmla="*/ 1233 w 1233"/>
                <a:gd name="T3" fmla="*/ 309 h 1807"/>
                <a:gd name="T4" fmla="*/ 984 w 1233"/>
                <a:gd name="T5" fmla="*/ 309 h 1807"/>
                <a:gd name="T6" fmla="*/ 984 w 1233"/>
                <a:gd name="T7" fmla="*/ 0 h 1807"/>
                <a:gd name="T8" fmla="*/ 0 w 1233"/>
                <a:gd name="T9" fmla="*/ 0 h 1807"/>
                <a:gd name="T10" fmla="*/ 0 w 1233"/>
                <a:gd name="T11" fmla="*/ 1807 h 1807"/>
                <a:gd name="T12" fmla="*/ 984 w 1233"/>
                <a:gd name="T13" fmla="*/ 1807 h 1807"/>
                <a:gd name="T14" fmla="*/ 984 w 1233"/>
                <a:gd name="T15" fmla="*/ 1504 h 1807"/>
                <a:gd name="T16" fmla="*/ 1233 w 1233"/>
                <a:gd name="T17" fmla="*/ 1504 h 1807"/>
                <a:gd name="T18" fmla="*/ 1233 w 1233"/>
                <a:gd name="T19" fmla="*/ 1230 h 1807"/>
                <a:gd name="T20" fmla="*/ 984 w 1233"/>
                <a:gd name="T21" fmla="*/ 1230 h 1807"/>
                <a:gd name="T22" fmla="*/ 984 w 1233"/>
                <a:gd name="T23" fmla="*/ 583 h 1807"/>
                <a:gd name="T24" fmla="*/ 1233 w 1233"/>
                <a:gd name="T25" fmla="*/ 583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33" h="1807">
                  <a:moveTo>
                    <a:pt x="1233" y="583"/>
                  </a:moveTo>
                  <a:lnTo>
                    <a:pt x="1233" y="309"/>
                  </a:lnTo>
                  <a:lnTo>
                    <a:pt x="984" y="309"/>
                  </a:lnTo>
                  <a:lnTo>
                    <a:pt x="984" y="0"/>
                  </a:lnTo>
                  <a:lnTo>
                    <a:pt x="0" y="0"/>
                  </a:lnTo>
                  <a:lnTo>
                    <a:pt x="0" y="1807"/>
                  </a:lnTo>
                  <a:lnTo>
                    <a:pt x="984" y="1807"/>
                  </a:lnTo>
                  <a:lnTo>
                    <a:pt x="984" y="1504"/>
                  </a:lnTo>
                  <a:lnTo>
                    <a:pt x="1233" y="1504"/>
                  </a:lnTo>
                  <a:lnTo>
                    <a:pt x="1233" y="1230"/>
                  </a:lnTo>
                  <a:lnTo>
                    <a:pt x="984" y="1230"/>
                  </a:lnTo>
                  <a:lnTo>
                    <a:pt x="984" y="583"/>
                  </a:lnTo>
                  <a:lnTo>
                    <a:pt x="1233" y="58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pPr defTabSz="914400"/>
              <a:endParaRPr lang="en-US">
                <a:solidFill>
                  <a:prstClr val="black"/>
                </a:solidFill>
                <a:latin typeface="Corbel"/>
              </a:endParaRPr>
            </a:p>
          </p:txBody>
        </p:sp>
        <p:sp>
          <p:nvSpPr>
            <p:cNvPr id="69" name="Freeform 8"/>
            <p:cNvSpPr>
              <a:spLocks/>
            </p:cNvSpPr>
            <p:nvPr/>
          </p:nvSpPr>
          <p:spPr bwMode="auto">
            <a:xfrm>
              <a:off x="2095999" y="342575"/>
              <a:ext cx="1867676" cy="3429770"/>
            </a:xfrm>
            <a:custGeom>
              <a:avLst/>
              <a:gdLst>
                <a:gd name="T0" fmla="*/ 0 w 984"/>
                <a:gd name="T1" fmla="*/ 0 h 1807"/>
                <a:gd name="T2" fmla="*/ 0 w 984"/>
                <a:gd name="T3" fmla="*/ 283 h 1807"/>
                <a:gd name="T4" fmla="*/ 248 w 984"/>
                <a:gd name="T5" fmla="*/ 283 h 1807"/>
                <a:gd name="T6" fmla="*/ 248 w 984"/>
                <a:gd name="T7" fmla="*/ 604 h 1807"/>
                <a:gd name="T8" fmla="*/ 0 w 984"/>
                <a:gd name="T9" fmla="*/ 604 h 1807"/>
                <a:gd name="T10" fmla="*/ 0 w 984"/>
                <a:gd name="T11" fmla="*/ 1204 h 1807"/>
                <a:gd name="T12" fmla="*/ 248 w 984"/>
                <a:gd name="T13" fmla="*/ 1204 h 1807"/>
                <a:gd name="T14" fmla="*/ 248 w 984"/>
                <a:gd name="T15" fmla="*/ 1525 h 1807"/>
                <a:gd name="T16" fmla="*/ 0 w 984"/>
                <a:gd name="T17" fmla="*/ 1525 h 1807"/>
                <a:gd name="T18" fmla="*/ 0 w 984"/>
                <a:gd name="T19" fmla="*/ 1807 h 1807"/>
                <a:gd name="T20" fmla="*/ 984 w 984"/>
                <a:gd name="T21" fmla="*/ 1807 h 1807"/>
                <a:gd name="T22" fmla="*/ 984 w 984"/>
                <a:gd name="T23" fmla="*/ 0 h 1807"/>
                <a:gd name="T24" fmla="*/ 0 w 984"/>
                <a:gd name="T25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4" h="1807">
                  <a:moveTo>
                    <a:pt x="0" y="0"/>
                  </a:moveTo>
                  <a:lnTo>
                    <a:pt x="0" y="283"/>
                  </a:lnTo>
                  <a:lnTo>
                    <a:pt x="248" y="283"/>
                  </a:lnTo>
                  <a:lnTo>
                    <a:pt x="248" y="604"/>
                  </a:lnTo>
                  <a:lnTo>
                    <a:pt x="0" y="604"/>
                  </a:lnTo>
                  <a:lnTo>
                    <a:pt x="0" y="1204"/>
                  </a:lnTo>
                  <a:lnTo>
                    <a:pt x="248" y="1204"/>
                  </a:lnTo>
                  <a:lnTo>
                    <a:pt x="248" y="1525"/>
                  </a:lnTo>
                  <a:lnTo>
                    <a:pt x="0" y="1525"/>
                  </a:lnTo>
                  <a:lnTo>
                    <a:pt x="0" y="1807"/>
                  </a:lnTo>
                  <a:lnTo>
                    <a:pt x="984" y="1807"/>
                  </a:lnTo>
                  <a:lnTo>
                    <a:pt x="98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pPr defTabSz="914400"/>
              <a:endParaRPr lang="en-US">
                <a:solidFill>
                  <a:prstClr val="black"/>
                </a:solidFill>
                <a:latin typeface="Corbel"/>
              </a:endParaRPr>
            </a:p>
          </p:txBody>
        </p:sp>
        <p:sp>
          <p:nvSpPr>
            <p:cNvPr id="70" name="Freeform 9"/>
            <p:cNvSpPr>
              <a:spLocks/>
            </p:cNvSpPr>
            <p:nvPr/>
          </p:nvSpPr>
          <p:spPr bwMode="auto">
            <a:xfrm>
              <a:off x="4605216" y="437479"/>
              <a:ext cx="3803685" cy="1131236"/>
            </a:xfrm>
            <a:custGeom>
              <a:avLst/>
              <a:gdLst>
                <a:gd name="T0" fmla="*/ 1873 w 1894"/>
                <a:gd name="T1" fmla="*/ 118 h 563"/>
                <a:gd name="T2" fmla="*/ 1770 w 1894"/>
                <a:gd name="T3" fmla="*/ 201 h 563"/>
                <a:gd name="T4" fmla="*/ 917 w 1894"/>
                <a:gd name="T5" fmla="*/ 0 h 563"/>
                <a:gd name="T6" fmla="*/ 0 w 1894"/>
                <a:gd name="T7" fmla="*/ 228 h 563"/>
                <a:gd name="T8" fmla="*/ 360 w 1894"/>
                <a:gd name="T9" fmla="*/ 523 h 563"/>
                <a:gd name="T10" fmla="*/ 917 w 1894"/>
                <a:gd name="T11" fmla="*/ 391 h 563"/>
                <a:gd name="T12" fmla="*/ 1407 w 1894"/>
                <a:gd name="T13" fmla="*/ 494 h 563"/>
                <a:gd name="T14" fmla="*/ 1322 w 1894"/>
                <a:gd name="T15" fmla="*/ 563 h 563"/>
                <a:gd name="T16" fmla="*/ 1881 w 1894"/>
                <a:gd name="T17" fmla="*/ 524 h 563"/>
                <a:gd name="T18" fmla="*/ 1894 w 1894"/>
                <a:gd name="T19" fmla="*/ 514 h 563"/>
                <a:gd name="T20" fmla="*/ 1873 w 1894"/>
                <a:gd name="T21" fmla="*/ 118 h 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94" h="563">
                  <a:moveTo>
                    <a:pt x="1873" y="118"/>
                  </a:moveTo>
                  <a:cubicBezTo>
                    <a:pt x="1770" y="201"/>
                    <a:pt x="1770" y="201"/>
                    <a:pt x="1770" y="201"/>
                  </a:cubicBezTo>
                  <a:cubicBezTo>
                    <a:pt x="1562" y="75"/>
                    <a:pt x="1210" y="0"/>
                    <a:pt x="917" y="0"/>
                  </a:cubicBezTo>
                  <a:cubicBezTo>
                    <a:pt x="604" y="0"/>
                    <a:pt x="213" y="88"/>
                    <a:pt x="0" y="228"/>
                  </a:cubicBezTo>
                  <a:cubicBezTo>
                    <a:pt x="360" y="523"/>
                    <a:pt x="360" y="523"/>
                    <a:pt x="360" y="523"/>
                  </a:cubicBezTo>
                  <a:cubicBezTo>
                    <a:pt x="477" y="442"/>
                    <a:pt x="742" y="391"/>
                    <a:pt x="917" y="391"/>
                  </a:cubicBezTo>
                  <a:cubicBezTo>
                    <a:pt x="1071" y="391"/>
                    <a:pt x="1295" y="429"/>
                    <a:pt x="1407" y="494"/>
                  </a:cubicBezTo>
                  <a:cubicBezTo>
                    <a:pt x="1322" y="563"/>
                    <a:pt x="1322" y="563"/>
                    <a:pt x="1322" y="563"/>
                  </a:cubicBezTo>
                  <a:cubicBezTo>
                    <a:pt x="1881" y="524"/>
                    <a:pt x="1881" y="524"/>
                    <a:pt x="1881" y="524"/>
                  </a:cubicBezTo>
                  <a:cubicBezTo>
                    <a:pt x="1894" y="514"/>
                    <a:pt x="1894" y="514"/>
                    <a:pt x="1894" y="514"/>
                  </a:cubicBezTo>
                  <a:lnTo>
                    <a:pt x="1873" y="118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pPr defTabSz="914400"/>
              <a:endParaRPr lang="en-US">
                <a:solidFill>
                  <a:prstClr val="black"/>
                </a:solidFill>
                <a:latin typeface="Corbel"/>
              </a:endParaRPr>
            </a:p>
          </p:txBody>
        </p:sp>
        <p:sp>
          <p:nvSpPr>
            <p:cNvPr id="71" name="Freeform 10"/>
            <p:cNvSpPr>
              <a:spLocks/>
            </p:cNvSpPr>
            <p:nvPr/>
          </p:nvSpPr>
          <p:spPr bwMode="auto">
            <a:xfrm>
              <a:off x="4601419" y="2536717"/>
              <a:ext cx="3803685" cy="1131236"/>
            </a:xfrm>
            <a:custGeom>
              <a:avLst/>
              <a:gdLst>
                <a:gd name="T0" fmla="*/ 1873 w 1894"/>
                <a:gd name="T1" fmla="*/ 444 h 563"/>
                <a:gd name="T2" fmla="*/ 1770 w 1894"/>
                <a:gd name="T3" fmla="*/ 361 h 563"/>
                <a:gd name="T4" fmla="*/ 916 w 1894"/>
                <a:gd name="T5" fmla="*/ 563 h 563"/>
                <a:gd name="T6" fmla="*/ 0 w 1894"/>
                <a:gd name="T7" fmla="*/ 334 h 563"/>
                <a:gd name="T8" fmla="*/ 359 w 1894"/>
                <a:gd name="T9" fmla="*/ 40 h 563"/>
                <a:gd name="T10" fmla="*/ 916 w 1894"/>
                <a:gd name="T11" fmla="*/ 172 h 563"/>
                <a:gd name="T12" fmla="*/ 1407 w 1894"/>
                <a:gd name="T13" fmla="*/ 69 h 563"/>
                <a:gd name="T14" fmla="*/ 1322 w 1894"/>
                <a:gd name="T15" fmla="*/ 0 h 563"/>
                <a:gd name="T16" fmla="*/ 1881 w 1894"/>
                <a:gd name="T17" fmla="*/ 38 h 563"/>
                <a:gd name="T18" fmla="*/ 1894 w 1894"/>
                <a:gd name="T19" fmla="*/ 48 h 563"/>
                <a:gd name="T20" fmla="*/ 1873 w 1894"/>
                <a:gd name="T21" fmla="*/ 444 h 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94" h="563">
                  <a:moveTo>
                    <a:pt x="1873" y="444"/>
                  </a:moveTo>
                  <a:cubicBezTo>
                    <a:pt x="1770" y="361"/>
                    <a:pt x="1770" y="361"/>
                    <a:pt x="1770" y="361"/>
                  </a:cubicBezTo>
                  <a:cubicBezTo>
                    <a:pt x="1561" y="487"/>
                    <a:pt x="1210" y="563"/>
                    <a:pt x="916" y="563"/>
                  </a:cubicBezTo>
                  <a:cubicBezTo>
                    <a:pt x="604" y="563"/>
                    <a:pt x="213" y="474"/>
                    <a:pt x="0" y="334"/>
                  </a:cubicBezTo>
                  <a:cubicBezTo>
                    <a:pt x="359" y="40"/>
                    <a:pt x="359" y="40"/>
                    <a:pt x="359" y="40"/>
                  </a:cubicBezTo>
                  <a:cubicBezTo>
                    <a:pt x="477" y="120"/>
                    <a:pt x="742" y="172"/>
                    <a:pt x="916" y="172"/>
                  </a:cubicBezTo>
                  <a:cubicBezTo>
                    <a:pt x="1071" y="172"/>
                    <a:pt x="1295" y="133"/>
                    <a:pt x="1407" y="69"/>
                  </a:cubicBezTo>
                  <a:cubicBezTo>
                    <a:pt x="1322" y="0"/>
                    <a:pt x="1322" y="0"/>
                    <a:pt x="1322" y="0"/>
                  </a:cubicBezTo>
                  <a:cubicBezTo>
                    <a:pt x="1881" y="38"/>
                    <a:pt x="1881" y="38"/>
                    <a:pt x="1881" y="38"/>
                  </a:cubicBezTo>
                  <a:cubicBezTo>
                    <a:pt x="1894" y="48"/>
                    <a:pt x="1894" y="48"/>
                    <a:pt x="1894" y="48"/>
                  </a:cubicBezTo>
                  <a:lnTo>
                    <a:pt x="1873" y="44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pPr defTabSz="914400"/>
              <a:endParaRPr lang="en-US">
                <a:solidFill>
                  <a:prstClr val="black"/>
                </a:solidFill>
                <a:latin typeface="Corbel"/>
              </a:endParaRPr>
            </a:p>
          </p:txBody>
        </p:sp>
        <p:sp>
          <p:nvSpPr>
            <p:cNvPr id="72" name="Freeform 11"/>
            <p:cNvSpPr>
              <a:spLocks/>
            </p:cNvSpPr>
            <p:nvPr/>
          </p:nvSpPr>
          <p:spPr bwMode="auto">
            <a:xfrm>
              <a:off x="4037701" y="342575"/>
              <a:ext cx="1865780" cy="3429770"/>
            </a:xfrm>
            <a:custGeom>
              <a:avLst/>
              <a:gdLst>
                <a:gd name="T0" fmla="*/ 258 w 929"/>
                <a:gd name="T1" fmla="*/ 1442 h 1707"/>
                <a:gd name="T2" fmla="*/ 236 w 929"/>
                <a:gd name="T3" fmla="*/ 1427 h 1707"/>
                <a:gd name="T4" fmla="*/ 638 w 929"/>
                <a:gd name="T5" fmla="*/ 1099 h 1707"/>
                <a:gd name="T6" fmla="*/ 664 w 929"/>
                <a:gd name="T7" fmla="*/ 1116 h 1707"/>
                <a:gd name="T8" fmla="*/ 929 w 929"/>
                <a:gd name="T9" fmla="*/ 1212 h 1707"/>
                <a:gd name="T10" fmla="*/ 929 w 929"/>
                <a:gd name="T11" fmla="*/ 490 h 1707"/>
                <a:gd name="T12" fmla="*/ 666 w 929"/>
                <a:gd name="T13" fmla="*/ 585 h 1707"/>
                <a:gd name="T14" fmla="*/ 640 w 929"/>
                <a:gd name="T15" fmla="*/ 602 h 1707"/>
                <a:gd name="T16" fmla="*/ 238 w 929"/>
                <a:gd name="T17" fmla="*/ 274 h 1707"/>
                <a:gd name="T18" fmla="*/ 260 w 929"/>
                <a:gd name="T19" fmla="*/ 260 h 1707"/>
                <a:gd name="T20" fmla="*/ 693 w 929"/>
                <a:gd name="T21" fmla="*/ 88 h 1707"/>
                <a:gd name="T22" fmla="*/ 929 w 929"/>
                <a:gd name="T23" fmla="*/ 43 h 1707"/>
                <a:gd name="T24" fmla="*/ 929 w 929"/>
                <a:gd name="T25" fmla="*/ 0 h 1707"/>
                <a:gd name="T26" fmla="*/ 0 w 929"/>
                <a:gd name="T27" fmla="*/ 0 h 1707"/>
                <a:gd name="T28" fmla="*/ 0 w 929"/>
                <a:gd name="T29" fmla="*/ 1707 h 1707"/>
                <a:gd name="T30" fmla="*/ 929 w 929"/>
                <a:gd name="T31" fmla="*/ 1707 h 1707"/>
                <a:gd name="T32" fmla="*/ 929 w 929"/>
                <a:gd name="T33" fmla="*/ 1658 h 1707"/>
                <a:gd name="T34" fmla="*/ 691 w 929"/>
                <a:gd name="T35" fmla="*/ 1614 h 1707"/>
                <a:gd name="T36" fmla="*/ 258 w 929"/>
                <a:gd name="T37" fmla="*/ 1442 h 17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29" h="1707">
                  <a:moveTo>
                    <a:pt x="258" y="1442"/>
                  </a:moveTo>
                  <a:cubicBezTo>
                    <a:pt x="236" y="1427"/>
                    <a:pt x="236" y="1427"/>
                    <a:pt x="236" y="1427"/>
                  </a:cubicBezTo>
                  <a:cubicBezTo>
                    <a:pt x="638" y="1099"/>
                    <a:pt x="638" y="1099"/>
                    <a:pt x="638" y="1099"/>
                  </a:cubicBezTo>
                  <a:cubicBezTo>
                    <a:pt x="664" y="1116"/>
                    <a:pt x="664" y="1116"/>
                    <a:pt x="664" y="1116"/>
                  </a:cubicBezTo>
                  <a:cubicBezTo>
                    <a:pt x="723" y="1156"/>
                    <a:pt x="823" y="1189"/>
                    <a:pt x="929" y="1212"/>
                  </a:cubicBezTo>
                  <a:cubicBezTo>
                    <a:pt x="929" y="490"/>
                    <a:pt x="929" y="490"/>
                    <a:pt x="929" y="490"/>
                  </a:cubicBezTo>
                  <a:cubicBezTo>
                    <a:pt x="824" y="512"/>
                    <a:pt x="724" y="545"/>
                    <a:pt x="666" y="585"/>
                  </a:cubicBezTo>
                  <a:cubicBezTo>
                    <a:pt x="640" y="602"/>
                    <a:pt x="640" y="602"/>
                    <a:pt x="640" y="602"/>
                  </a:cubicBezTo>
                  <a:cubicBezTo>
                    <a:pt x="238" y="274"/>
                    <a:pt x="238" y="274"/>
                    <a:pt x="238" y="274"/>
                  </a:cubicBezTo>
                  <a:cubicBezTo>
                    <a:pt x="260" y="260"/>
                    <a:pt x="260" y="260"/>
                    <a:pt x="260" y="260"/>
                  </a:cubicBezTo>
                  <a:cubicBezTo>
                    <a:pt x="365" y="190"/>
                    <a:pt x="515" y="131"/>
                    <a:pt x="693" y="88"/>
                  </a:cubicBezTo>
                  <a:cubicBezTo>
                    <a:pt x="770" y="69"/>
                    <a:pt x="850" y="54"/>
                    <a:pt x="929" y="43"/>
                  </a:cubicBezTo>
                  <a:cubicBezTo>
                    <a:pt x="929" y="0"/>
                    <a:pt x="929" y="0"/>
                    <a:pt x="92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07"/>
                    <a:pt x="0" y="1707"/>
                    <a:pt x="0" y="1707"/>
                  </a:cubicBezTo>
                  <a:cubicBezTo>
                    <a:pt x="929" y="1707"/>
                    <a:pt x="929" y="1707"/>
                    <a:pt x="929" y="1707"/>
                  </a:cubicBezTo>
                  <a:cubicBezTo>
                    <a:pt x="929" y="1658"/>
                    <a:pt x="929" y="1658"/>
                    <a:pt x="929" y="1658"/>
                  </a:cubicBezTo>
                  <a:cubicBezTo>
                    <a:pt x="849" y="1647"/>
                    <a:pt x="769" y="1633"/>
                    <a:pt x="691" y="1614"/>
                  </a:cubicBezTo>
                  <a:cubicBezTo>
                    <a:pt x="513" y="1570"/>
                    <a:pt x="363" y="1511"/>
                    <a:pt x="258" y="1442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pPr defTabSz="914400"/>
              <a:endParaRPr lang="en-US">
                <a:solidFill>
                  <a:prstClr val="black"/>
                </a:solidFill>
                <a:latin typeface="Corbel"/>
              </a:endParaRPr>
            </a:p>
          </p:txBody>
        </p:sp>
        <p:sp>
          <p:nvSpPr>
            <p:cNvPr id="73" name="Freeform 12"/>
            <p:cNvSpPr>
              <a:spLocks/>
            </p:cNvSpPr>
            <p:nvPr/>
          </p:nvSpPr>
          <p:spPr bwMode="auto">
            <a:xfrm>
              <a:off x="7120130" y="336882"/>
              <a:ext cx="1860086" cy="3429770"/>
            </a:xfrm>
            <a:custGeom>
              <a:avLst/>
              <a:gdLst>
                <a:gd name="T0" fmla="*/ 0 w 926"/>
                <a:gd name="T1" fmla="*/ 0 h 1707"/>
                <a:gd name="T2" fmla="*/ 0 w 926"/>
                <a:gd name="T3" fmla="*/ 56 h 1707"/>
                <a:gd name="T4" fmla="*/ 514 w 926"/>
                <a:gd name="T5" fmla="*/ 220 h 1707"/>
                <a:gd name="T6" fmla="*/ 651 w 926"/>
                <a:gd name="T7" fmla="*/ 110 h 1707"/>
                <a:gd name="T8" fmla="*/ 675 w 926"/>
                <a:gd name="T9" fmla="*/ 572 h 1707"/>
                <a:gd name="T10" fmla="*/ 646 w 926"/>
                <a:gd name="T11" fmla="*/ 595 h 1707"/>
                <a:gd name="T12" fmla="*/ 0 w 926"/>
                <a:gd name="T13" fmla="*/ 640 h 1707"/>
                <a:gd name="T14" fmla="*/ 0 w 926"/>
                <a:gd name="T15" fmla="*/ 1068 h 1707"/>
                <a:gd name="T16" fmla="*/ 644 w 926"/>
                <a:gd name="T17" fmla="*/ 1112 h 1707"/>
                <a:gd name="T18" fmla="*/ 673 w 926"/>
                <a:gd name="T19" fmla="*/ 1136 h 1707"/>
                <a:gd name="T20" fmla="*/ 649 w 926"/>
                <a:gd name="T21" fmla="*/ 1597 h 1707"/>
                <a:gd name="T22" fmla="*/ 512 w 926"/>
                <a:gd name="T23" fmla="*/ 1487 h 1707"/>
                <a:gd name="T24" fmla="*/ 0 w 926"/>
                <a:gd name="T25" fmla="*/ 1651 h 1707"/>
                <a:gd name="T26" fmla="*/ 0 w 926"/>
                <a:gd name="T27" fmla="*/ 1707 h 1707"/>
                <a:gd name="T28" fmla="*/ 926 w 926"/>
                <a:gd name="T29" fmla="*/ 1707 h 1707"/>
                <a:gd name="T30" fmla="*/ 926 w 926"/>
                <a:gd name="T31" fmla="*/ 0 h 1707"/>
                <a:gd name="T32" fmla="*/ 0 w 926"/>
                <a:gd name="T33" fmla="*/ 0 h 17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26" h="1707">
                  <a:moveTo>
                    <a:pt x="0" y="0"/>
                  </a:moveTo>
                  <a:cubicBezTo>
                    <a:pt x="0" y="56"/>
                    <a:pt x="0" y="56"/>
                    <a:pt x="0" y="56"/>
                  </a:cubicBezTo>
                  <a:cubicBezTo>
                    <a:pt x="196" y="88"/>
                    <a:pt x="381" y="146"/>
                    <a:pt x="514" y="220"/>
                  </a:cubicBezTo>
                  <a:cubicBezTo>
                    <a:pt x="651" y="110"/>
                    <a:pt x="651" y="110"/>
                    <a:pt x="651" y="110"/>
                  </a:cubicBezTo>
                  <a:cubicBezTo>
                    <a:pt x="675" y="572"/>
                    <a:pt x="675" y="572"/>
                    <a:pt x="675" y="572"/>
                  </a:cubicBezTo>
                  <a:cubicBezTo>
                    <a:pt x="646" y="595"/>
                    <a:pt x="646" y="595"/>
                    <a:pt x="646" y="595"/>
                  </a:cubicBezTo>
                  <a:cubicBezTo>
                    <a:pt x="0" y="640"/>
                    <a:pt x="0" y="640"/>
                    <a:pt x="0" y="640"/>
                  </a:cubicBezTo>
                  <a:cubicBezTo>
                    <a:pt x="0" y="1068"/>
                    <a:pt x="0" y="1068"/>
                    <a:pt x="0" y="1068"/>
                  </a:cubicBezTo>
                  <a:cubicBezTo>
                    <a:pt x="644" y="1112"/>
                    <a:pt x="644" y="1112"/>
                    <a:pt x="644" y="1112"/>
                  </a:cubicBezTo>
                  <a:cubicBezTo>
                    <a:pt x="673" y="1136"/>
                    <a:pt x="673" y="1136"/>
                    <a:pt x="673" y="1136"/>
                  </a:cubicBezTo>
                  <a:cubicBezTo>
                    <a:pt x="649" y="1597"/>
                    <a:pt x="649" y="1597"/>
                    <a:pt x="649" y="1597"/>
                  </a:cubicBezTo>
                  <a:cubicBezTo>
                    <a:pt x="512" y="1487"/>
                    <a:pt x="512" y="1487"/>
                    <a:pt x="512" y="1487"/>
                  </a:cubicBezTo>
                  <a:cubicBezTo>
                    <a:pt x="380" y="1561"/>
                    <a:pt x="195" y="1619"/>
                    <a:pt x="0" y="1651"/>
                  </a:cubicBezTo>
                  <a:cubicBezTo>
                    <a:pt x="0" y="1707"/>
                    <a:pt x="0" y="1707"/>
                    <a:pt x="0" y="1707"/>
                  </a:cubicBezTo>
                  <a:cubicBezTo>
                    <a:pt x="926" y="1707"/>
                    <a:pt x="926" y="1707"/>
                    <a:pt x="926" y="1707"/>
                  </a:cubicBezTo>
                  <a:cubicBezTo>
                    <a:pt x="926" y="0"/>
                    <a:pt x="926" y="0"/>
                    <a:pt x="92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/>
            </a:bodyPr>
            <a:lstStyle/>
            <a:p>
              <a:pPr defTabSz="914400"/>
              <a:endParaRPr lang="en-US">
                <a:solidFill>
                  <a:prstClr val="black"/>
                </a:solidFill>
                <a:latin typeface="Corbel"/>
              </a:endParaRPr>
            </a:p>
          </p:txBody>
        </p:sp>
        <p:sp>
          <p:nvSpPr>
            <p:cNvPr id="79" name="Freeform 13"/>
            <p:cNvSpPr>
              <a:spLocks/>
            </p:cNvSpPr>
            <p:nvPr/>
          </p:nvSpPr>
          <p:spPr bwMode="auto">
            <a:xfrm>
              <a:off x="7120130" y="2496857"/>
              <a:ext cx="212581" cy="246746"/>
            </a:xfrm>
            <a:custGeom>
              <a:avLst/>
              <a:gdLst>
                <a:gd name="T0" fmla="*/ 106 w 106"/>
                <a:gd name="T1" fmla="*/ 85 h 123"/>
                <a:gd name="T2" fmla="*/ 0 w 106"/>
                <a:gd name="T3" fmla="*/ 0 h 123"/>
                <a:gd name="T4" fmla="*/ 0 w 106"/>
                <a:gd name="T5" fmla="*/ 123 h 123"/>
                <a:gd name="T6" fmla="*/ 106 w 106"/>
                <a:gd name="T7" fmla="*/ 8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" h="123">
                  <a:moveTo>
                    <a:pt x="106" y="85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3"/>
                    <a:pt x="0" y="123"/>
                    <a:pt x="0" y="123"/>
                  </a:cubicBezTo>
                  <a:cubicBezTo>
                    <a:pt x="40" y="112"/>
                    <a:pt x="76" y="99"/>
                    <a:pt x="106" y="85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62500" lnSpcReduction="20000"/>
            </a:bodyPr>
            <a:lstStyle/>
            <a:p>
              <a:pPr defTabSz="914400"/>
              <a:endParaRPr lang="en-US">
                <a:solidFill>
                  <a:prstClr val="black"/>
                </a:solidFill>
                <a:latin typeface="Corbel"/>
              </a:endParaRPr>
            </a:p>
          </p:txBody>
        </p:sp>
        <p:sp>
          <p:nvSpPr>
            <p:cNvPr id="80" name="Freeform 14"/>
            <p:cNvSpPr>
              <a:spLocks/>
            </p:cNvSpPr>
            <p:nvPr/>
          </p:nvSpPr>
          <p:spPr bwMode="auto">
            <a:xfrm>
              <a:off x="7120141" y="1359926"/>
              <a:ext cx="216377" cy="250542"/>
            </a:xfrm>
            <a:custGeom>
              <a:avLst/>
              <a:gdLst>
                <a:gd name="T0" fmla="*/ 108 w 108"/>
                <a:gd name="T1" fmla="*/ 38 h 125"/>
                <a:gd name="T2" fmla="*/ 0 w 108"/>
                <a:gd name="T3" fmla="*/ 0 h 125"/>
                <a:gd name="T4" fmla="*/ 0 w 108"/>
                <a:gd name="T5" fmla="*/ 125 h 125"/>
                <a:gd name="T6" fmla="*/ 108 w 108"/>
                <a:gd name="T7" fmla="*/ 38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125">
                  <a:moveTo>
                    <a:pt x="108" y="38"/>
                  </a:moveTo>
                  <a:cubicBezTo>
                    <a:pt x="78" y="24"/>
                    <a:pt x="41" y="11"/>
                    <a:pt x="0" y="0"/>
                  </a:cubicBezTo>
                  <a:cubicBezTo>
                    <a:pt x="0" y="125"/>
                    <a:pt x="0" y="125"/>
                    <a:pt x="0" y="125"/>
                  </a:cubicBezTo>
                  <a:lnTo>
                    <a:pt x="108" y="38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62500" lnSpcReduction="20000"/>
            </a:bodyPr>
            <a:lstStyle/>
            <a:p>
              <a:pPr defTabSz="914400"/>
              <a:endParaRPr lang="en-US">
                <a:solidFill>
                  <a:prstClr val="black"/>
                </a:solidFill>
                <a:latin typeface="Corbel"/>
              </a:endParaRPr>
            </a:p>
          </p:txBody>
        </p:sp>
        <p:sp>
          <p:nvSpPr>
            <p:cNvPr id="81" name="Freeform 15"/>
            <p:cNvSpPr>
              <a:spLocks/>
            </p:cNvSpPr>
            <p:nvPr/>
          </p:nvSpPr>
          <p:spPr bwMode="auto">
            <a:xfrm>
              <a:off x="7107011" y="1610468"/>
              <a:ext cx="13287" cy="13287"/>
            </a:xfrm>
            <a:custGeom>
              <a:avLst/>
              <a:gdLst>
                <a:gd name="T0" fmla="*/ 0 w 7"/>
                <a:gd name="T1" fmla="*/ 7 h 7"/>
                <a:gd name="T2" fmla="*/ 7 w 7"/>
                <a:gd name="T3" fmla="*/ 7 h 7"/>
                <a:gd name="T4" fmla="*/ 7 w 7"/>
                <a:gd name="T5" fmla="*/ 0 h 7"/>
                <a:gd name="T6" fmla="*/ 0 w 7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7">
                  <a:moveTo>
                    <a:pt x="0" y="7"/>
                  </a:moveTo>
                  <a:lnTo>
                    <a:pt x="7" y="7"/>
                  </a:lnTo>
                  <a:lnTo>
                    <a:pt x="7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pPr defTabSz="914400"/>
              <a:endParaRPr lang="en-US">
                <a:solidFill>
                  <a:prstClr val="black"/>
                </a:solidFill>
                <a:latin typeface="Corbel"/>
              </a:endParaRPr>
            </a:p>
          </p:txBody>
        </p:sp>
        <p:sp>
          <p:nvSpPr>
            <p:cNvPr id="82" name="Freeform 16"/>
            <p:cNvSpPr>
              <a:spLocks/>
            </p:cNvSpPr>
            <p:nvPr/>
          </p:nvSpPr>
          <p:spPr bwMode="auto">
            <a:xfrm>
              <a:off x="7103051" y="2481593"/>
              <a:ext cx="17083" cy="15184"/>
            </a:xfrm>
            <a:custGeom>
              <a:avLst/>
              <a:gdLst>
                <a:gd name="T0" fmla="*/ 9 w 9"/>
                <a:gd name="T1" fmla="*/ 8 h 8"/>
                <a:gd name="T2" fmla="*/ 9 w 9"/>
                <a:gd name="T3" fmla="*/ 1 h 8"/>
                <a:gd name="T4" fmla="*/ 0 w 9"/>
                <a:gd name="T5" fmla="*/ 0 h 8"/>
                <a:gd name="T6" fmla="*/ 9 w 9"/>
                <a:gd name="T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8">
                  <a:moveTo>
                    <a:pt x="9" y="8"/>
                  </a:moveTo>
                  <a:lnTo>
                    <a:pt x="9" y="1"/>
                  </a:lnTo>
                  <a:lnTo>
                    <a:pt x="0" y="0"/>
                  </a:lnTo>
                  <a:lnTo>
                    <a:pt x="9" y="8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pPr defTabSz="914400"/>
              <a:endParaRPr lang="en-US">
                <a:solidFill>
                  <a:prstClr val="black"/>
                </a:solidFill>
                <a:latin typeface="Corbel"/>
              </a:endParaRPr>
            </a:p>
          </p:txBody>
        </p:sp>
        <p:sp>
          <p:nvSpPr>
            <p:cNvPr id="83" name="Rectangle 82"/>
            <p:cNvSpPr/>
            <p:nvPr/>
          </p:nvSpPr>
          <p:spPr>
            <a:xfrm>
              <a:off x="-20256" y="0"/>
              <a:ext cx="9164255" cy="4572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 defTabSz="914400"/>
              <a:endParaRPr lang="en-US">
                <a:solidFill>
                  <a:prstClr val="white"/>
                </a:solidFill>
                <a:latin typeface="Corbel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4572000" y="1295400"/>
            <a:ext cx="2438400" cy="36933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defTabSz="914400"/>
            <a:endParaRPr lang="en-US" dirty="0">
              <a:solidFill>
                <a:prstClr val="black"/>
              </a:solidFill>
              <a:latin typeface="Corbel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505368" y="837529"/>
            <a:ext cx="9162632" cy="457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 defTabSz="914400"/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1AEC55B-EDF7-44BB-A07E-EBDE81FD5B68}"/>
              </a:ext>
            </a:extLst>
          </p:cNvPr>
          <p:cNvSpPr txBox="1"/>
          <p:nvPr/>
        </p:nvSpPr>
        <p:spPr>
          <a:xfrm>
            <a:off x="1505368" y="837529"/>
            <a:ext cx="9162632" cy="4572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rmAutofit fontScale="92500" lnSpcReduction="20000"/>
          </a:bodyPr>
          <a:lstStyle/>
          <a:p>
            <a:pPr algn="ctr" defTabSz="914400">
              <a:lnSpc>
                <a:spcPct val="120000"/>
              </a:lnSpc>
            </a:pPr>
            <a:r>
              <a:rPr lang="en-US" sz="3200" b="1" dirty="0">
                <a:solidFill>
                  <a:prstClr val="white"/>
                </a:solidFill>
                <a:latin typeface="Corbel"/>
              </a:rPr>
              <a:t>RI Theme 2021 - 22</a:t>
            </a:r>
            <a:endParaRPr lang="en-US" sz="2000" dirty="0">
              <a:solidFill>
                <a:prstClr val="white"/>
              </a:solidFill>
              <a:latin typeface="Corbel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1505368" y="5814840"/>
            <a:ext cx="9162632" cy="18591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40000" lnSpcReduction="20000"/>
          </a:bodyPr>
          <a:lstStyle/>
          <a:p>
            <a:pPr algn="ctr" defTabSz="914400"/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54" name="Freeform 14"/>
          <p:cNvSpPr>
            <a:spLocks/>
          </p:cNvSpPr>
          <p:nvPr/>
        </p:nvSpPr>
        <p:spPr bwMode="auto">
          <a:xfrm>
            <a:off x="8666362" y="2217176"/>
            <a:ext cx="216377" cy="250542"/>
          </a:xfrm>
          <a:custGeom>
            <a:avLst/>
            <a:gdLst>
              <a:gd name="T0" fmla="*/ 108 w 108"/>
              <a:gd name="T1" fmla="*/ 38 h 125"/>
              <a:gd name="T2" fmla="*/ 0 w 108"/>
              <a:gd name="T3" fmla="*/ 0 h 125"/>
              <a:gd name="T4" fmla="*/ 0 w 108"/>
              <a:gd name="T5" fmla="*/ 125 h 125"/>
              <a:gd name="T6" fmla="*/ 108 w 108"/>
              <a:gd name="T7" fmla="*/ 38 h 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8" h="125">
                <a:moveTo>
                  <a:pt x="108" y="38"/>
                </a:moveTo>
                <a:cubicBezTo>
                  <a:pt x="78" y="24"/>
                  <a:pt x="41" y="11"/>
                  <a:pt x="0" y="0"/>
                </a:cubicBezTo>
                <a:cubicBezTo>
                  <a:pt x="0" y="125"/>
                  <a:pt x="0" y="125"/>
                  <a:pt x="0" y="125"/>
                </a:cubicBezTo>
                <a:lnTo>
                  <a:pt x="108" y="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62500" lnSpcReduction="20000"/>
          </a:bodyPr>
          <a:lstStyle/>
          <a:p>
            <a:pPr defTabSz="914400"/>
            <a:endParaRPr lang="en-US">
              <a:solidFill>
                <a:prstClr val="black"/>
              </a:solidFill>
              <a:latin typeface="Corbel"/>
            </a:endParaRPr>
          </a:p>
        </p:txBody>
      </p:sp>
      <p:sp>
        <p:nvSpPr>
          <p:cNvPr id="55" name="Freeform 15"/>
          <p:cNvSpPr>
            <a:spLocks/>
          </p:cNvSpPr>
          <p:nvPr/>
        </p:nvSpPr>
        <p:spPr bwMode="auto">
          <a:xfrm>
            <a:off x="8653232" y="2467720"/>
            <a:ext cx="13287" cy="13287"/>
          </a:xfrm>
          <a:custGeom>
            <a:avLst/>
            <a:gdLst>
              <a:gd name="T0" fmla="*/ 0 w 7"/>
              <a:gd name="T1" fmla="*/ 7 h 7"/>
              <a:gd name="T2" fmla="*/ 7 w 7"/>
              <a:gd name="T3" fmla="*/ 7 h 7"/>
              <a:gd name="T4" fmla="*/ 7 w 7"/>
              <a:gd name="T5" fmla="*/ 0 h 7"/>
              <a:gd name="T6" fmla="*/ 0 w 7"/>
              <a:gd name="T7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" h="7">
                <a:moveTo>
                  <a:pt x="0" y="7"/>
                </a:moveTo>
                <a:lnTo>
                  <a:pt x="7" y="7"/>
                </a:lnTo>
                <a:lnTo>
                  <a:pt x="7" y="0"/>
                </a:lnTo>
                <a:lnTo>
                  <a:pt x="0" y="7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25000" lnSpcReduction="20000"/>
          </a:bodyPr>
          <a:lstStyle/>
          <a:p>
            <a:pPr defTabSz="914400"/>
            <a:endParaRPr lang="en-US">
              <a:solidFill>
                <a:prstClr val="black"/>
              </a:solidFill>
              <a:latin typeface="Corbel"/>
            </a:endParaRPr>
          </a:p>
        </p:txBody>
      </p:sp>
      <p:sp>
        <p:nvSpPr>
          <p:cNvPr id="56" name="Freeform 16"/>
          <p:cNvSpPr>
            <a:spLocks/>
          </p:cNvSpPr>
          <p:nvPr/>
        </p:nvSpPr>
        <p:spPr bwMode="auto">
          <a:xfrm>
            <a:off x="8649272" y="3338843"/>
            <a:ext cx="17083" cy="15184"/>
          </a:xfrm>
          <a:custGeom>
            <a:avLst/>
            <a:gdLst>
              <a:gd name="T0" fmla="*/ 9 w 9"/>
              <a:gd name="T1" fmla="*/ 8 h 8"/>
              <a:gd name="T2" fmla="*/ 9 w 9"/>
              <a:gd name="T3" fmla="*/ 1 h 8"/>
              <a:gd name="T4" fmla="*/ 0 w 9"/>
              <a:gd name="T5" fmla="*/ 0 h 8"/>
              <a:gd name="T6" fmla="*/ 9 w 9"/>
              <a:gd name="T7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" h="8">
                <a:moveTo>
                  <a:pt x="9" y="8"/>
                </a:moveTo>
                <a:lnTo>
                  <a:pt x="9" y="1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25000" lnSpcReduction="20000"/>
          </a:bodyPr>
          <a:lstStyle/>
          <a:p>
            <a:pPr defTabSz="914400"/>
            <a:endParaRPr lang="en-US">
              <a:solidFill>
                <a:prstClr val="black"/>
              </a:solidFill>
              <a:latin typeface="Corbel"/>
            </a:endParaRPr>
          </a:p>
        </p:txBody>
      </p:sp>
      <p:sp>
        <p:nvSpPr>
          <p:cNvPr id="59" name="Freeform 14"/>
          <p:cNvSpPr>
            <a:spLocks/>
          </p:cNvSpPr>
          <p:nvPr/>
        </p:nvSpPr>
        <p:spPr bwMode="auto">
          <a:xfrm>
            <a:off x="8666362" y="2217176"/>
            <a:ext cx="216377" cy="250542"/>
          </a:xfrm>
          <a:custGeom>
            <a:avLst/>
            <a:gdLst>
              <a:gd name="T0" fmla="*/ 108 w 108"/>
              <a:gd name="T1" fmla="*/ 38 h 125"/>
              <a:gd name="T2" fmla="*/ 0 w 108"/>
              <a:gd name="T3" fmla="*/ 0 h 125"/>
              <a:gd name="T4" fmla="*/ 0 w 108"/>
              <a:gd name="T5" fmla="*/ 125 h 125"/>
              <a:gd name="T6" fmla="*/ 108 w 108"/>
              <a:gd name="T7" fmla="*/ 38 h 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8" h="125">
                <a:moveTo>
                  <a:pt x="108" y="38"/>
                </a:moveTo>
                <a:cubicBezTo>
                  <a:pt x="78" y="24"/>
                  <a:pt x="41" y="11"/>
                  <a:pt x="0" y="0"/>
                </a:cubicBezTo>
                <a:cubicBezTo>
                  <a:pt x="0" y="125"/>
                  <a:pt x="0" y="125"/>
                  <a:pt x="0" y="125"/>
                </a:cubicBezTo>
                <a:lnTo>
                  <a:pt x="108" y="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62500" lnSpcReduction="20000"/>
          </a:bodyPr>
          <a:lstStyle/>
          <a:p>
            <a:pPr defTabSz="914400"/>
            <a:endParaRPr lang="en-US">
              <a:solidFill>
                <a:prstClr val="black"/>
              </a:solidFill>
              <a:latin typeface="Corbel"/>
            </a:endParaRPr>
          </a:p>
        </p:txBody>
      </p:sp>
      <p:sp>
        <p:nvSpPr>
          <p:cNvPr id="60" name="Freeform 15"/>
          <p:cNvSpPr>
            <a:spLocks/>
          </p:cNvSpPr>
          <p:nvPr/>
        </p:nvSpPr>
        <p:spPr bwMode="auto">
          <a:xfrm>
            <a:off x="8653232" y="2467720"/>
            <a:ext cx="13287" cy="13287"/>
          </a:xfrm>
          <a:custGeom>
            <a:avLst/>
            <a:gdLst>
              <a:gd name="T0" fmla="*/ 0 w 7"/>
              <a:gd name="T1" fmla="*/ 7 h 7"/>
              <a:gd name="T2" fmla="*/ 7 w 7"/>
              <a:gd name="T3" fmla="*/ 7 h 7"/>
              <a:gd name="T4" fmla="*/ 7 w 7"/>
              <a:gd name="T5" fmla="*/ 0 h 7"/>
              <a:gd name="T6" fmla="*/ 0 w 7"/>
              <a:gd name="T7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" h="7">
                <a:moveTo>
                  <a:pt x="0" y="7"/>
                </a:moveTo>
                <a:lnTo>
                  <a:pt x="7" y="7"/>
                </a:lnTo>
                <a:lnTo>
                  <a:pt x="7" y="0"/>
                </a:lnTo>
                <a:lnTo>
                  <a:pt x="0" y="7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25000" lnSpcReduction="20000"/>
          </a:bodyPr>
          <a:lstStyle/>
          <a:p>
            <a:pPr defTabSz="914400"/>
            <a:endParaRPr lang="en-US">
              <a:solidFill>
                <a:prstClr val="black"/>
              </a:solidFill>
              <a:latin typeface="Corbel"/>
            </a:endParaRPr>
          </a:p>
        </p:txBody>
      </p:sp>
      <p:sp>
        <p:nvSpPr>
          <p:cNvPr id="61" name="Freeform 16"/>
          <p:cNvSpPr>
            <a:spLocks/>
          </p:cNvSpPr>
          <p:nvPr/>
        </p:nvSpPr>
        <p:spPr bwMode="auto">
          <a:xfrm>
            <a:off x="8649272" y="3338843"/>
            <a:ext cx="17083" cy="15184"/>
          </a:xfrm>
          <a:custGeom>
            <a:avLst/>
            <a:gdLst>
              <a:gd name="T0" fmla="*/ 9 w 9"/>
              <a:gd name="T1" fmla="*/ 8 h 8"/>
              <a:gd name="T2" fmla="*/ 9 w 9"/>
              <a:gd name="T3" fmla="*/ 1 h 8"/>
              <a:gd name="T4" fmla="*/ 0 w 9"/>
              <a:gd name="T5" fmla="*/ 0 h 8"/>
              <a:gd name="T6" fmla="*/ 9 w 9"/>
              <a:gd name="T7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" h="8">
                <a:moveTo>
                  <a:pt x="9" y="8"/>
                </a:moveTo>
                <a:lnTo>
                  <a:pt x="9" y="1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25000" lnSpcReduction="20000"/>
          </a:bodyPr>
          <a:lstStyle/>
          <a:p>
            <a:pPr defTabSz="914400"/>
            <a:endParaRPr lang="en-US">
              <a:solidFill>
                <a:prstClr val="black"/>
              </a:solidFill>
              <a:latin typeface="Corbel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69DE1D7-C70E-4851-9EE2-8E91E57EA1DC}"/>
              </a:ext>
            </a:extLst>
          </p:cNvPr>
          <p:cNvSpPr txBox="1"/>
          <p:nvPr/>
        </p:nvSpPr>
        <p:spPr>
          <a:xfrm>
            <a:off x="5280021" y="1905002"/>
            <a:ext cx="4899019" cy="664797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171450" indent="-171450" algn="just" defTabSz="91440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1600" dirty="0">
              <a:solidFill>
                <a:prstClr val="black">
                  <a:lumMod val="75000"/>
                  <a:lumOff val="25000"/>
                </a:prstClr>
              </a:solidFill>
              <a:latin typeface="Corbel"/>
            </a:endParaRPr>
          </a:p>
        </p:txBody>
      </p:sp>
      <p:sp>
        <p:nvSpPr>
          <p:cNvPr id="68" name="Title 6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PARTNERS – DO NO DELETE THIS TEXT, USED FOR HYPERLINKS</a:t>
            </a:r>
          </a:p>
        </p:txBody>
      </p:sp>
      <p:grpSp>
        <p:nvGrpSpPr>
          <p:cNvPr id="40" name="Group 39"/>
          <p:cNvGrpSpPr/>
          <p:nvPr/>
        </p:nvGrpSpPr>
        <p:grpSpPr>
          <a:xfrm>
            <a:off x="10008757" y="5304095"/>
            <a:ext cx="459218" cy="487104"/>
            <a:chOff x="8592920" y="4446845"/>
            <a:chExt cx="459218" cy="487104"/>
          </a:xfrm>
        </p:grpSpPr>
        <p:grpSp>
          <p:nvGrpSpPr>
            <p:cNvPr id="41" name="Group 40"/>
            <p:cNvGrpSpPr/>
            <p:nvPr/>
          </p:nvGrpSpPr>
          <p:grpSpPr>
            <a:xfrm>
              <a:off x="8592920" y="4446845"/>
              <a:ext cx="459218" cy="430450"/>
              <a:chOff x="1787388" y="5874371"/>
              <a:chExt cx="684213" cy="641350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51" name="Freeform 79"/>
              <p:cNvSpPr>
                <a:spLocks/>
              </p:cNvSpPr>
              <p:nvPr/>
            </p:nvSpPr>
            <p:spPr bwMode="auto">
              <a:xfrm>
                <a:off x="1787388" y="5874371"/>
                <a:ext cx="684213" cy="327025"/>
              </a:xfrm>
              <a:custGeom>
                <a:avLst/>
                <a:gdLst>
                  <a:gd name="T0" fmla="*/ 277 w 283"/>
                  <a:gd name="T1" fmla="*/ 114 h 135"/>
                  <a:gd name="T2" fmla="*/ 149 w 283"/>
                  <a:gd name="T3" fmla="*/ 3 h 135"/>
                  <a:gd name="T4" fmla="*/ 134 w 283"/>
                  <a:gd name="T5" fmla="*/ 3 h 135"/>
                  <a:gd name="T6" fmla="*/ 6 w 283"/>
                  <a:gd name="T7" fmla="*/ 114 h 135"/>
                  <a:gd name="T8" fmla="*/ 4 w 283"/>
                  <a:gd name="T9" fmla="*/ 130 h 135"/>
                  <a:gd name="T10" fmla="*/ 20 w 283"/>
                  <a:gd name="T11" fmla="*/ 131 h 135"/>
                  <a:gd name="T12" fmla="*/ 132 w 283"/>
                  <a:gd name="T13" fmla="*/ 35 h 135"/>
                  <a:gd name="T14" fmla="*/ 151 w 283"/>
                  <a:gd name="T15" fmla="*/ 35 h 135"/>
                  <a:gd name="T16" fmla="*/ 262 w 283"/>
                  <a:gd name="T17" fmla="*/ 131 h 135"/>
                  <a:gd name="T18" fmla="*/ 270 w 283"/>
                  <a:gd name="T19" fmla="*/ 134 h 135"/>
                  <a:gd name="T20" fmla="*/ 279 w 283"/>
                  <a:gd name="T21" fmla="*/ 130 h 135"/>
                  <a:gd name="T22" fmla="*/ 277 w 283"/>
                  <a:gd name="T23" fmla="*/ 114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3" h="135">
                    <a:moveTo>
                      <a:pt x="277" y="114"/>
                    </a:moveTo>
                    <a:cubicBezTo>
                      <a:pt x="149" y="3"/>
                      <a:pt x="149" y="3"/>
                      <a:pt x="149" y="3"/>
                    </a:cubicBezTo>
                    <a:cubicBezTo>
                      <a:pt x="145" y="0"/>
                      <a:pt x="138" y="0"/>
                      <a:pt x="134" y="3"/>
                    </a:cubicBezTo>
                    <a:cubicBezTo>
                      <a:pt x="6" y="114"/>
                      <a:pt x="6" y="114"/>
                      <a:pt x="6" y="114"/>
                    </a:cubicBezTo>
                    <a:cubicBezTo>
                      <a:pt x="1" y="118"/>
                      <a:pt x="0" y="125"/>
                      <a:pt x="4" y="130"/>
                    </a:cubicBezTo>
                    <a:cubicBezTo>
                      <a:pt x="8" y="135"/>
                      <a:pt x="16" y="135"/>
                      <a:pt x="20" y="131"/>
                    </a:cubicBezTo>
                    <a:cubicBezTo>
                      <a:pt x="132" y="35"/>
                      <a:pt x="132" y="35"/>
                      <a:pt x="132" y="35"/>
                    </a:cubicBezTo>
                    <a:cubicBezTo>
                      <a:pt x="137" y="31"/>
                      <a:pt x="146" y="31"/>
                      <a:pt x="151" y="35"/>
                    </a:cubicBezTo>
                    <a:cubicBezTo>
                      <a:pt x="262" y="131"/>
                      <a:pt x="262" y="131"/>
                      <a:pt x="262" y="131"/>
                    </a:cubicBezTo>
                    <a:cubicBezTo>
                      <a:pt x="265" y="133"/>
                      <a:pt x="267" y="134"/>
                      <a:pt x="270" y="134"/>
                    </a:cubicBezTo>
                    <a:cubicBezTo>
                      <a:pt x="273" y="134"/>
                      <a:pt x="276" y="132"/>
                      <a:pt x="279" y="130"/>
                    </a:cubicBezTo>
                    <a:cubicBezTo>
                      <a:pt x="283" y="125"/>
                      <a:pt x="282" y="118"/>
                      <a:pt x="277" y="11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rmAutofit fontScale="55000" lnSpcReduction="20000"/>
              </a:bodyPr>
              <a:lstStyle/>
              <a:p>
                <a:pPr defTabSz="914400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  <p:sp>
            <p:nvSpPr>
              <p:cNvPr id="52" name="Freeform 80"/>
              <p:cNvSpPr>
                <a:spLocks/>
              </p:cNvSpPr>
              <p:nvPr/>
            </p:nvSpPr>
            <p:spPr bwMode="auto">
              <a:xfrm>
                <a:off x="1874700" y="5983908"/>
                <a:ext cx="509588" cy="531813"/>
              </a:xfrm>
              <a:custGeom>
                <a:avLst/>
                <a:gdLst>
                  <a:gd name="T0" fmla="*/ 113 w 211"/>
                  <a:gd name="T1" fmla="*/ 4 h 220"/>
                  <a:gd name="T2" fmla="*/ 98 w 211"/>
                  <a:gd name="T3" fmla="*/ 4 h 220"/>
                  <a:gd name="T4" fmla="*/ 5 w 211"/>
                  <a:gd name="T5" fmla="*/ 82 h 220"/>
                  <a:gd name="T6" fmla="*/ 0 w 211"/>
                  <a:gd name="T7" fmla="*/ 92 h 220"/>
                  <a:gd name="T8" fmla="*/ 10 w 211"/>
                  <a:gd name="T9" fmla="*/ 209 h 220"/>
                  <a:gd name="T10" fmla="*/ 21 w 211"/>
                  <a:gd name="T11" fmla="*/ 220 h 220"/>
                  <a:gd name="T12" fmla="*/ 65 w 211"/>
                  <a:gd name="T13" fmla="*/ 220 h 220"/>
                  <a:gd name="T14" fmla="*/ 77 w 211"/>
                  <a:gd name="T15" fmla="*/ 208 h 220"/>
                  <a:gd name="T16" fmla="*/ 77 w 211"/>
                  <a:gd name="T17" fmla="*/ 130 h 220"/>
                  <a:gd name="T18" fmla="*/ 88 w 211"/>
                  <a:gd name="T19" fmla="*/ 118 h 220"/>
                  <a:gd name="T20" fmla="*/ 123 w 211"/>
                  <a:gd name="T21" fmla="*/ 118 h 220"/>
                  <a:gd name="T22" fmla="*/ 134 w 211"/>
                  <a:gd name="T23" fmla="*/ 130 h 220"/>
                  <a:gd name="T24" fmla="*/ 134 w 211"/>
                  <a:gd name="T25" fmla="*/ 208 h 220"/>
                  <a:gd name="T26" fmla="*/ 146 w 211"/>
                  <a:gd name="T27" fmla="*/ 220 h 220"/>
                  <a:gd name="T28" fmla="*/ 189 w 211"/>
                  <a:gd name="T29" fmla="*/ 220 h 220"/>
                  <a:gd name="T30" fmla="*/ 201 w 211"/>
                  <a:gd name="T31" fmla="*/ 209 h 220"/>
                  <a:gd name="T32" fmla="*/ 210 w 211"/>
                  <a:gd name="T33" fmla="*/ 92 h 220"/>
                  <a:gd name="T34" fmla="*/ 206 w 211"/>
                  <a:gd name="T35" fmla="*/ 82 h 220"/>
                  <a:gd name="T36" fmla="*/ 113 w 211"/>
                  <a:gd name="T37" fmla="*/ 4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11" h="220">
                    <a:moveTo>
                      <a:pt x="113" y="4"/>
                    </a:moveTo>
                    <a:cubicBezTo>
                      <a:pt x="109" y="0"/>
                      <a:pt x="102" y="0"/>
                      <a:pt x="98" y="4"/>
                    </a:cubicBezTo>
                    <a:cubicBezTo>
                      <a:pt x="5" y="82"/>
                      <a:pt x="5" y="82"/>
                      <a:pt x="5" y="82"/>
                    </a:cubicBezTo>
                    <a:cubicBezTo>
                      <a:pt x="2" y="85"/>
                      <a:pt x="0" y="88"/>
                      <a:pt x="0" y="92"/>
                    </a:cubicBezTo>
                    <a:cubicBezTo>
                      <a:pt x="10" y="209"/>
                      <a:pt x="10" y="209"/>
                      <a:pt x="10" y="209"/>
                    </a:cubicBezTo>
                    <a:cubicBezTo>
                      <a:pt x="10" y="215"/>
                      <a:pt x="15" y="220"/>
                      <a:pt x="21" y="220"/>
                    </a:cubicBezTo>
                    <a:cubicBezTo>
                      <a:pt x="65" y="220"/>
                      <a:pt x="65" y="220"/>
                      <a:pt x="65" y="220"/>
                    </a:cubicBezTo>
                    <a:cubicBezTo>
                      <a:pt x="71" y="220"/>
                      <a:pt x="77" y="214"/>
                      <a:pt x="77" y="208"/>
                    </a:cubicBezTo>
                    <a:cubicBezTo>
                      <a:pt x="77" y="130"/>
                      <a:pt x="77" y="130"/>
                      <a:pt x="77" y="130"/>
                    </a:cubicBezTo>
                    <a:cubicBezTo>
                      <a:pt x="77" y="123"/>
                      <a:pt x="82" y="118"/>
                      <a:pt x="88" y="118"/>
                    </a:cubicBezTo>
                    <a:cubicBezTo>
                      <a:pt x="123" y="118"/>
                      <a:pt x="123" y="118"/>
                      <a:pt x="123" y="118"/>
                    </a:cubicBezTo>
                    <a:cubicBezTo>
                      <a:pt x="129" y="118"/>
                      <a:pt x="134" y="123"/>
                      <a:pt x="134" y="130"/>
                    </a:cubicBezTo>
                    <a:cubicBezTo>
                      <a:pt x="134" y="208"/>
                      <a:pt x="134" y="208"/>
                      <a:pt x="134" y="208"/>
                    </a:cubicBezTo>
                    <a:cubicBezTo>
                      <a:pt x="134" y="214"/>
                      <a:pt x="139" y="220"/>
                      <a:pt x="146" y="220"/>
                    </a:cubicBezTo>
                    <a:cubicBezTo>
                      <a:pt x="189" y="220"/>
                      <a:pt x="189" y="220"/>
                      <a:pt x="189" y="220"/>
                    </a:cubicBezTo>
                    <a:cubicBezTo>
                      <a:pt x="195" y="220"/>
                      <a:pt x="200" y="215"/>
                      <a:pt x="201" y="209"/>
                    </a:cubicBezTo>
                    <a:cubicBezTo>
                      <a:pt x="210" y="92"/>
                      <a:pt x="210" y="92"/>
                      <a:pt x="210" y="92"/>
                    </a:cubicBezTo>
                    <a:cubicBezTo>
                      <a:pt x="211" y="88"/>
                      <a:pt x="209" y="85"/>
                      <a:pt x="206" y="82"/>
                    </a:cubicBezTo>
                    <a:lnTo>
                      <a:pt x="113" y="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rmAutofit lnSpcReduction="10000"/>
              </a:bodyPr>
              <a:lstStyle/>
              <a:p>
                <a:pPr defTabSz="914400"/>
                <a:endParaRPr lang="en-US">
                  <a:solidFill>
                    <a:prstClr val="black"/>
                  </a:solidFill>
                  <a:latin typeface="Corbel"/>
                </a:endParaRPr>
              </a:p>
            </p:txBody>
          </p:sp>
        </p:grpSp>
        <p:sp>
          <p:nvSpPr>
            <p:cNvPr id="48" name="Rectangle 47">
              <a:hlinkClick r:id="" action="ppaction://noaction"/>
            </p:cNvPr>
            <p:cNvSpPr/>
            <p:nvPr/>
          </p:nvSpPr>
          <p:spPr>
            <a:xfrm>
              <a:off x="8592920" y="4446845"/>
              <a:ext cx="459218" cy="487104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 defTabSz="914400"/>
              <a:endParaRPr lang="en-US">
                <a:solidFill>
                  <a:prstClr val="white"/>
                </a:solidFill>
                <a:latin typeface="Corbel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A150A03E-1F21-443B-AE07-5178871245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586" y="-45808"/>
            <a:ext cx="8382727" cy="85961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1892B81-AD23-48BD-B26C-3C9DB9BD76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052" y="1606060"/>
            <a:ext cx="3855405" cy="3619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024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2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DA8FE-434B-9E42-BB41-B91EF3391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District Asset Schedule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80637-783E-3645-8E65-91066DF58A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654656-C22B-214B-912F-5B633F13FC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159" y="1397000"/>
            <a:ext cx="10363200" cy="520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382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5F826-F634-6C41-847C-E4964DBF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Compliance Declaration</a:t>
            </a:r>
            <a:br>
              <a:rPr lang="en-US" dirty="0"/>
            </a:br>
            <a:r>
              <a:rPr lang="en-US" dirty="0"/>
              <a:t>(yellow form)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0FFAC8-54F1-F14E-91B1-5D13B6254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B2DA57-2663-0C43-A8C8-2EA1DE4C2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8826" y="365125"/>
            <a:ext cx="48476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61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0CD3B-EB4D-FF40-8054-BD52B10A9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Motor Vehicles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38CD8E-474D-8B4C-BAA4-2B484724AC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E3708A-0336-984C-976E-016D9CB319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7695" y="365125"/>
            <a:ext cx="6201452" cy="5820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3665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32519-971C-3B41-9299-F78D8E613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 Shop Renewal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701654-2BEB-B64A-82C7-650CCEB82C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8B1DDF-97FC-FB4B-83DD-52E41B14D0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6679" y="73572"/>
            <a:ext cx="54752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7369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412DF-E71E-AB46-94E9-34CFC858C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 Shops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15AECB-12DC-9744-A1AB-1D0232E61B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9A3C47-1504-2D45-8BA6-D54239F17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0425" y="1690688"/>
            <a:ext cx="9051150" cy="4042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887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1AA6F-33CD-D141-97F9-2D8338969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9955E3-30BF-B24C-AE2A-EB27CCA689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A85046-0873-0444-9068-AE94CF72D7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8227" y="289745"/>
            <a:ext cx="7745703" cy="5765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493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0B861-126B-284D-AFA0-B084BB06D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Sexual Abuse </a:t>
            </a:r>
            <a:br>
              <a:rPr lang="en-US" dirty="0"/>
            </a:br>
            <a:r>
              <a:rPr lang="en-US" dirty="0"/>
              <a:t>Liability Questionaire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93489F-3D82-9C47-AAE7-2373304B0B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E0E0A4-702D-C944-87A2-A5D970509C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3305" y="0"/>
            <a:ext cx="47804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4559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639AD-2518-4647-8534-D6B2243A8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Liability Proposal 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F1A547-BE3E-3B46-96B6-293D7ECE68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F9F04F-BC5F-C044-8B5C-CEBB50C26A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2735" y="0"/>
            <a:ext cx="53386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9189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DC2C5C-101E-0647-8E38-F67E30B53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5C2EF-44CC-8B4B-A243-A96EAA8597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733C3B-5C61-4141-9E33-036266E9C8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757" y="1739331"/>
            <a:ext cx="10329393" cy="3376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187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EB0A8-1315-EB48-8E1E-C3AAC8B2A8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District Insurance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73A721-E412-AE48-A82E-1EE2DEAA36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sz="3200" dirty="0"/>
          </a:p>
          <a:p>
            <a:r>
              <a:rPr lang="en-US" sz="3200" dirty="0"/>
              <a:t>DIO Chris Bennett</a:t>
            </a:r>
          </a:p>
        </p:txBody>
      </p:sp>
    </p:spTree>
    <p:extLst>
      <p:ext uri="{BB962C8B-B14F-4D97-AF65-F5344CB8AC3E}">
        <p14:creationId xmlns:p14="http://schemas.microsoft.com/office/powerpoint/2010/main" val="301377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375D9-C914-2843-BB97-39AD61C5E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05D598-123B-4044-B7CD-663689BD77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46EF4B-9C60-C549-8C1A-E544883F0E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1481" y="272208"/>
            <a:ext cx="6189019" cy="6096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940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AEC9A-89BD-4643-AC2A-1D68FBAB8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Insurance Renewal Pack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351AA5-1AB0-B940-99C4-898190A2A9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7B012B-FF2C-3E4F-98F3-14DB162542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1690688"/>
            <a:ext cx="10515599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02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B0646-B6E7-7440-8474-88DEFFA8D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1CF41E-BD6E-B74E-94B2-7CA5BDE83B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507CAD-FFEF-764C-B4FE-47C0708A57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111" y="2285999"/>
            <a:ext cx="10610335" cy="233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041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14B0C-5692-1747-987A-8245813C1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177B6-461D-8549-B4C0-D4308CF735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45A367-CECC-A44B-AD13-E4126A7B83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1351" y="308049"/>
            <a:ext cx="6919784" cy="5958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817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4DA33-B310-EB42-9389-C7F6AF342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85EF7B-B463-4741-91F2-6213636307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A0A6B1-91BA-604D-BDDA-A105A78CC2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8901" y="365125"/>
            <a:ext cx="9139377" cy="5961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59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C88CA-0C29-754F-B3F5-8218738F8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Compliance</a:t>
            </a:r>
            <a:br>
              <a:rPr lang="en-US" dirty="0"/>
            </a:br>
            <a:r>
              <a:rPr lang="en-US" dirty="0"/>
              <a:t>Declaration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114A5D3-DA7D-E640-80FC-DA73A955A0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17599" y="141370"/>
            <a:ext cx="5717001" cy="65344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97376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53F94-7454-BF42-890B-8B9E551AB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Club List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0B7347-0550-FA40-BBE3-2E8474A49D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939782-C8C6-8B47-B75C-9DBF4E258F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350" y="1390650"/>
            <a:ext cx="116713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6039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PresenterMedia Animated Theme">
  <a:themeElements>
    <a:clrScheme name="my colors">
      <a:dk1>
        <a:sysClr val="windowText" lastClr="000000"/>
      </a:dk1>
      <a:lt1>
        <a:sysClr val="window" lastClr="FFFFFF"/>
      </a:lt1>
      <a:dk2>
        <a:srgbClr val="1C3554"/>
      </a:dk2>
      <a:lt2>
        <a:srgbClr val="BFDBFF"/>
      </a:lt2>
      <a:accent1>
        <a:srgbClr val="0072FF"/>
      </a:accent1>
      <a:accent2>
        <a:srgbClr val="BFDBFF"/>
      </a:accent2>
      <a:accent3>
        <a:srgbClr val="386BA9"/>
      </a:accent3>
      <a:accent4>
        <a:srgbClr val="1C3554"/>
      </a:accent4>
      <a:accent5>
        <a:srgbClr val="38A989"/>
      </a:accent5>
      <a:accent6>
        <a:srgbClr val="FF8800"/>
      </a:accent6>
      <a:hlink>
        <a:srgbClr val="FF8800"/>
      </a:hlink>
      <a:folHlink>
        <a:srgbClr val="FF88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 marL="0" marR="0" indent="0" algn="l" defTabSz="914400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Perpetua" pitchFamily="18" charset="0"/>
            <a:ea typeface="+mj-ea"/>
            <a:cs typeface="+mj-cs"/>
          </a:defRPr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52</TotalTime>
  <Words>55</Words>
  <Application>Microsoft Office PowerPoint</Application>
  <PresentationFormat>Widescreen</PresentationFormat>
  <Paragraphs>15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Corbel</vt:lpstr>
      <vt:lpstr>Perpetua</vt:lpstr>
      <vt:lpstr>Segoe UI</vt:lpstr>
      <vt:lpstr>Tw Cen MT</vt:lpstr>
      <vt:lpstr>Circuit</vt:lpstr>
      <vt:lpstr>PresenterMedia Animated Theme</vt:lpstr>
      <vt:lpstr>KEY PARTNERS – DO NO DELETE THIS TEXT, USED FOR HYPERLINKS</vt:lpstr>
      <vt:lpstr>District Insurance</vt:lpstr>
      <vt:lpstr>PowerPoint Presentation</vt:lpstr>
      <vt:lpstr>Insurance Renewal Pack</vt:lpstr>
      <vt:lpstr>PowerPoint Presentation</vt:lpstr>
      <vt:lpstr>PowerPoint Presentation</vt:lpstr>
      <vt:lpstr>PowerPoint Presentation</vt:lpstr>
      <vt:lpstr>Compliance Declaration</vt:lpstr>
      <vt:lpstr>Club List</vt:lpstr>
      <vt:lpstr>District Asset Schedule</vt:lpstr>
      <vt:lpstr>Compliance Declaration (yellow form)</vt:lpstr>
      <vt:lpstr>Motor Vehicles</vt:lpstr>
      <vt:lpstr>OP Shop Renewal</vt:lpstr>
      <vt:lpstr>OP Shops</vt:lpstr>
      <vt:lpstr>PowerPoint Presentation</vt:lpstr>
      <vt:lpstr>Sexual Abuse  Liability Questionaire</vt:lpstr>
      <vt:lpstr>Liability Proposal Form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District Insurance</dc:title>
  <dc:creator>Leo Farrelly</dc:creator>
  <cp:lastModifiedBy>Stephen Hill</cp:lastModifiedBy>
  <cp:revision>10</cp:revision>
  <dcterms:created xsi:type="dcterms:W3CDTF">2021-02-19T11:28:45Z</dcterms:created>
  <dcterms:modified xsi:type="dcterms:W3CDTF">2021-02-20T23:21:45Z</dcterms:modified>
</cp:coreProperties>
</file>