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tiff" ContentType="image/tiff"/>
  <Default Extension="xlsx" ContentType="application/vnd.openxmlformats-officedocument.spreadsheetml.sheet"/>
  <Default Extension="jp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bookmarkIdSeed="3">
  <p:sldMasterIdLst>
    <p:sldMasterId id="2147483678" r:id="rId1"/>
    <p:sldMasterId id="2147483716" r:id="rId2"/>
    <p:sldMasterId id="2147483718" r:id="rId3"/>
    <p:sldMasterId id="2147483720" r:id="rId4"/>
  </p:sldMasterIdLst>
  <p:notesMasterIdLst>
    <p:notesMasterId r:id="rId30"/>
  </p:notesMasterIdLst>
  <p:handoutMasterIdLst>
    <p:handoutMasterId r:id="rId31"/>
  </p:handoutMasterIdLst>
  <p:sldIdLst>
    <p:sldId id="340" r:id="rId5"/>
    <p:sldId id="304" r:id="rId6"/>
    <p:sldId id="341" r:id="rId7"/>
    <p:sldId id="274" r:id="rId8"/>
    <p:sldId id="495" r:id="rId9"/>
    <p:sldId id="342" r:id="rId10"/>
    <p:sldId id="494" r:id="rId11"/>
    <p:sldId id="481" r:id="rId12"/>
    <p:sldId id="497" r:id="rId13"/>
    <p:sldId id="352" r:id="rId14"/>
    <p:sldId id="353" r:id="rId15"/>
    <p:sldId id="356" r:id="rId16"/>
    <p:sldId id="498" r:id="rId17"/>
    <p:sldId id="499" r:id="rId18"/>
    <p:sldId id="500" r:id="rId19"/>
    <p:sldId id="268" r:id="rId20"/>
    <p:sldId id="501" r:id="rId21"/>
    <p:sldId id="277" r:id="rId22"/>
    <p:sldId id="349" r:id="rId23"/>
    <p:sldId id="355" r:id="rId24"/>
    <p:sldId id="333" r:id="rId25"/>
    <p:sldId id="362" r:id="rId26"/>
    <p:sldId id="261" r:id="rId27"/>
    <p:sldId id="502" r:id="rId28"/>
    <p:sldId id="503" r:id="rId29"/>
  </p:sldIdLst>
  <p:sldSz cx="9144000" cy="6858000" type="screen4x3"/>
  <p:notesSz cx="6858000" cy="9144000"/>
  <p:embeddedFontLst>
    <p:embeddedFont>
      <p:font typeface="MS PGothic" panose="020B0600070205080204" pitchFamily="34" charset="-128"/>
      <p:regular r:id="rId32"/>
    </p:embeddedFont>
    <p:embeddedFont>
      <p:font typeface="MS PGothic" panose="020B0600070205080204" pitchFamily="34" charset="-128"/>
      <p:regular r:id="rId32"/>
    </p:embeddedFont>
    <p:embeddedFont>
      <p:font typeface="Arial Black" panose="020B0A04020102020204" pitchFamily="34" charset="0"/>
      <p:bold r:id="rId33"/>
    </p:embeddedFont>
    <p:embeddedFont>
      <p:font typeface="Arial Narrow" panose="020B0606020202030204" pitchFamily="34" charset="0"/>
      <p:regular r:id="rId34"/>
      <p:bold r:id="rId35"/>
      <p:italic r:id="rId36"/>
      <p:boldItalic r:id="rId37"/>
    </p:embeddedFont>
    <p:embeddedFont>
      <p:font typeface="Calibri" panose="020F0502020204030204" pitchFamily="34" charset="0"/>
      <p:regular r:id="rId38"/>
      <p:bold r:id="rId39"/>
      <p:italic r:id="rId40"/>
      <p:boldItalic r:id="rId41"/>
    </p:embeddedFont>
    <p:embeddedFont>
      <p:font typeface="Calibri Light" panose="020F0302020204030204" pitchFamily="34" charset="0"/>
      <p:regular r:id="rId42"/>
      <p:italic r:id="rId43"/>
    </p:embeddedFont>
    <p:embeddedFont>
      <p:font typeface="Corbel" panose="020B0503020204020204" pitchFamily="34" charset="0"/>
      <p:regular r:id="rId44"/>
      <p:bold r:id="rId45"/>
      <p:italic r:id="rId46"/>
      <p:boldItalic r:id="rId47"/>
    </p:embeddedFont>
    <p:embeddedFont>
      <p:font typeface="Perpetua" panose="02020502060401020303" pitchFamily="18" charset="0"/>
      <p:regular r:id="rId48"/>
      <p:bold r:id="rId49"/>
      <p:italic r:id="rId50"/>
      <p:boldItalic r:id="rId51"/>
    </p:embeddedFont>
    <p:embeddedFont>
      <p:font typeface="Segoe UI" panose="020B0502040204020203" pitchFamily="34" charset="0"/>
      <p:regular r:id="rId52"/>
      <p:bold r:id="rId53"/>
      <p:italic r:id="rId54"/>
      <p:boldItalic r:id="rId5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77661" autoAdjust="0"/>
  </p:normalViewPr>
  <p:slideViewPr>
    <p:cSldViewPr>
      <p:cViewPr varScale="1">
        <p:scale>
          <a:sx n="89" d="100"/>
          <a:sy n="89" d="100"/>
        </p:scale>
        <p:origin x="2244" y="78"/>
      </p:cViewPr>
      <p:guideLst>
        <p:guide orient="horz" pos="2160"/>
        <p:guide pos="2880"/>
      </p:guideLst>
    </p:cSldViewPr>
  </p:slideViewPr>
  <p:outlineViewPr>
    <p:cViewPr>
      <p:scale>
        <a:sx n="33" d="100"/>
        <a:sy n="33" d="100"/>
      </p:scale>
      <p:origin x="0" y="7626"/>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101" d="100"/>
          <a:sy n="101" d="100"/>
        </p:scale>
        <p:origin x="-2532"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8.fntdata"/><Relationship Id="rId21" Type="http://schemas.openxmlformats.org/officeDocument/2006/relationships/slide" Target="slides/slide17.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font" Target="fonts/font16.fntdata"/><Relationship Id="rId50" Type="http://schemas.openxmlformats.org/officeDocument/2006/relationships/font" Target="fonts/font19.fntdata"/><Relationship Id="rId55" Type="http://schemas.openxmlformats.org/officeDocument/2006/relationships/font" Target="fonts/font24.fntdata"/><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font" Target="fonts/font14.fntdata"/><Relationship Id="rId53" Type="http://schemas.openxmlformats.org/officeDocument/2006/relationships/font" Target="fonts/font22.fntdata"/><Relationship Id="rId58" Type="http://schemas.openxmlformats.org/officeDocument/2006/relationships/theme" Target="theme/theme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font" Target="fonts/font17.fntdata"/><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font" Target="fonts/font20.fntdata"/><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font" Target="fonts/font15.fntdata"/><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font" Target="fonts/font10.fntdata"/><Relationship Id="rId54" Type="http://schemas.openxmlformats.org/officeDocument/2006/relationships/font" Target="fonts/font23.fntdata"/><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5.fntdata"/><Relationship Id="rId49" Type="http://schemas.openxmlformats.org/officeDocument/2006/relationships/font" Target="fonts/font18.fntdata"/><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handoutMaster" Target="handoutMasters/handoutMaster1.xml"/><Relationship Id="rId44" Type="http://schemas.openxmlformats.org/officeDocument/2006/relationships/font" Target="fonts/font13.fntdata"/><Relationship Id="rId52" Type="http://schemas.openxmlformats.org/officeDocument/2006/relationships/font" Target="fonts/font21.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0040676361394281E-2"/>
          <c:y val="4.9708384283576636E-2"/>
          <c:w val="0.89633685940772556"/>
          <c:h val="0.84122405153901214"/>
        </c:manualLayout>
      </c:layout>
      <c:barChart>
        <c:barDir val="col"/>
        <c:grouping val="clustered"/>
        <c:varyColors val="0"/>
        <c:ser>
          <c:idx val="0"/>
          <c:order val="0"/>
          <c:spPr>
            <a:solidFill>
              <a:srgbClr val="48595D"/>
            </a:solidFill>
            <a:ln>
              <a:solidFill>
                <a:srgbClr val="545862"/>
              </a:solidFill>
            </a:ln>
            <a:effectLst/>
          </c:spPr>
          <c:invertIfNegative val="0"/>
          <c:dLbls>
            <c:dLbl>
              <c:idx val="4"/>
              <c:tx>
                <c:rich>
                  <a:bodyPr/>
                  <a:lstStyle/>
                  <a:p>
                    <a:r>
                      <a:rPr lang="en-US" dirty="0"/>
                      <a:t>22</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BB5-4259-BA66-293510804C01}"/>
                </c:ext>
              </c:extLst>
            </c:dLbl>
            <c:dLbl>
              <c:idx val="5"/>
              <c:tx>
                <c:rich>
                  <a:bodyPr/>
                  <a:lstStyle/>
                  <a:p>
                    <a:r>
                      <a:rPr lang="en-US" dirty="0"/>
                      <a:t>33</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BB5-4259-BA66-293510804C01}"/>
                </c:ext>
              </c:extLst>
            </c:dLbl>
            <c:dLbl>
              <c:idx val="6"/>
              <c:delete val="1"/>
              <c:extLst>
                <c:ext xmlns:c15="http://schemas.microsoft.com/office/drawing/2012/chart" uri="{CE6537A1-D6FC-4f65-9D91-7224C49458BB}"/>
                <c:ext xmlns:c16="http://schemas.microsoft.com/office/drawing/2014/chart" uri="{C3380CC4-5D6E-409C-BE32-E72D297353CC}">
                  <c16:uniqueId val="{00000002-5BB5-4259-BA66-293510804C01}"/>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000000"/>
                    </a:solidFill>
                    <a:latin typeface="Arial Narrow" panose="020B060602020203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val>
            <c:numRef>
              <c:f>Sheet1!$B$2:$B$10</c:f>
              <c:numCache>
                <c:formatCode>General</c:formatCode>
                <c:ptCount val="9"/>
                <c:pt idx="0">
                  <c:v>416</c:v>
                </c:pt>
                <c:pt idx="1">
                  <c:v>359</c:v>
                </c:pt>
                <c:pt idx="2">
                  <c:v>74</c:v>
                </c:pt>
                <c:pt idx="3">
                  <c:v>37</c:v>
                </c:pt>
                <c:pt idx="4">
                  <c:v>22</c:v>
                </c:pt>
                <c:pt idx="5">
                  <c:v>33</c:v>
                </c:pt>
                <c:pt idx="6">
                  <c:v>176</c:v>
                </c:pt>
                <c:pt idx="7">
                  <c:v>140</c:v>
                </c:pt>
              </c:numCache>
            </c:numRef>
          </c:val>
          <c:extLst>
            <c:ext xmlns:c15="http://schemas.microsoft.com/office/drawing/2012/chart" uri="{02D57815-91ED-43cb-92C2-25804820EDAC}">
              <c15:filteredSeriesTitle>
                <c15:tx>
                  <c:strRef>
                    <c:extLst>
                      <c:ext uri="{02D57815-91ED-43cb-92C2-25804820EDAC}">
                        <c15:formulaRef>
                          <c15:sqref>Sheet1!$B$1</c15:sqref>
                        </c15:formulaRef>
                      </c:ext>
                    </c:extLst>
                    <c:strCache>
                      <c:ptCount val="1"/>
                      <c:pt idx="0">
                        <c:v>Column1</c:v>
                      </c:pt>
                    </c:strCache>
                  </c:strRef>
                </c15:tx>
              </c15:filteredSeriesTitle>
            </c:ext>
            <c:ext xmlns:c15="http://schemas.microsoft.com/office/drawing/2012/chart" uri="{02D57815-91ED-43cb-92C2-25804820EDAC}">
              <c15:filteredCategoryTitle>
                <c15:cat>
                  <c:numRef>
                    <c:extLst>
                      <c:ext uri="{02D57815-91ED-43cb-92C2-25804820EDAC}">
                        <c15:formulaRef>
                          <c15:sqref>Sheet1!$A$2:$A$10</c15:sqref>
                        </c15:formulaRef>
                      </c:ext>
                    </c:extLst>
                    <c:numCache>
                      <c:formatCode>General</c:formatCode>
                      <c:ptCount val="9"/>
                      <c:pt idx="0">
                        <c:v>2013</c:v>
                      </c:pt>
                      <c:pt idx="1">
                        <c:v>2014</c:v>
                      </c:pt>
                      <c:pt idx="2">
                        <c:v>2015</c:v>
                      </c:pt>
                      <c:pt idx="3">
                        <c:v>2016</c:v>
                      </c:pt>
                      <c:pt idx="4">
                        <c:v>2017</c:v>
                      </c:pt>
                      <c:pt idx="5">
                        <c:v>2018</c:v>
                      </c:pt>
                      <c:pt idx="6">
                        <c:v>2019</c:v>
                      </c:pt>
                      <c:pt idx="7">
                        <c:v>2020</c:v>
                      </c:pt>
                    </c:numCache>
                  </c:numRef>
                </c15:cat>
              </c15:filteredCategoryTitle>
            </c:ext>
            <c:ext xmlns:c16="http://schemas.microsoft.com/office/drawing/2014/chart" uri="{C3380CC4-5D6E-409C-BE32-E72D297353CC}">
              <c16:uniqueId val="{00000003-5BB5-4259-BA66-293510804C01}"/>
            </c:ext>
          </c:extLst>
        </c:ser>
        <c:dLbls>
          <c:showLegendKey val="0"/>
          <c:showVal val="0"/>
          <c:showCatName val="0"/>
          <c:showSerName val="0"/>
          <c:showPercent val="0"/>
          <c:showBubbleSize val="0"/>
        </c:dLbls>
        <c:gapWidth val="150"/>
        <c:axId val="63695872"/>
        <c:axId val="63857408"/>
      </c:barChart>
      <c:catAx>
        <c:axId val="63695872"/>
        <c:scaling>
          <c:orientation val="minMax"/>
        </c:scaling>
        <c:delete val="0"/>
        <c:axPos val="b"/>
        <c:numFmt formatCode="General" sourceLinked="1"/>
        <c:majorTickMark val="out"/>
        <c:minorTickMark val="none"/>
        <c:tickLblPos val="nextTo"/>
        <c:spPr>
          <a:noFill/>
          <a:ln w="6350" cap="flat" cmpd="sng" algn="ctr">
            <a:solidFill>
              <a:srgbClr val="48595D"/>
            </a:solidFill>
            <a:prstDash val="solid"/>
            <a:round/>
          </a:ln>
          <a:effectLst/>
        </c:spPr>
        <c:txPr>
          <a:bodyPr rot="-60000000" spcFirstLastPara="1" vertOverflow="ellipsis" vert="horz" wrap="square" anchor="ctr" anchorCtr="1"/>
          <a:lstStyle/>
          <a:p>
            <a:pPr>
              <a:defRPr sz="1600" b="0" i="0" u="none" strike="noStrike" kern="1200" baseline="0">
                <a:solidFill>
                  <a:srgbClr val="000000"/>
                </a:solidFill>
                <a:latin typeface="Arial Narrow" panose="020B0606020202030204" pitchFamily="34" charset="0"/>
                <a:ea typeface="+mn-ea"/>
                <a:cs typeface="+mn-cs"/>
              </a:defRPr>
            </a:pPr>
            <a:endParaRPr lang="en-US"/>
          </a:p>
        </c:txPr>
        <c:crossAx val="63857408"/>
        <c:crosses val="autoZero"/>
        <c:auto val="0"/>
        <c:lblAlgn val="ctr"/>
        <c:lblOffset val="100"/>
        <c:noMultiLvlLbl val="0"/>
      </c:catAx>
      <c:valAx>
        <c:axId val="63857408"/>
        <c:scaling>
          <c:orientation val="minMax"/>
        </c:scaling>
        <c:delete val="0"/>
        <c:axPos val="l"/>
        <c:majorGridlines>
          <c:spPr>
            <a:ln w="6350" cap="flat" cmpd="sng" algn="ctr">
              <a:solidFill>
                <a:schemeClr val="tx1">
                  <a:tint val="75000"/>
                </a:schemeClr>
              </a:solidFill>
              <a:prstDash val="solid"/>
              <a:round/>
            </a:ln>
            <a:effectLst/>
          </c:spPr>
        </c:majorGridlines>
        <c:numFmt formatCode="General"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800" b="1" i="0" u="none" strike="noStrike" kern="1200" baseline="0">
                <a:solidFill>
                  <a:srgbClr val="000000"/>
                </a:solidFill>
                <a:latin typeface="Arial Narrow" panose="020B0606020202030204" pitchFamily="34" charset="0"/>
                <a:ea typeface="+mn-ea"/>
                <a:cs typeface="+mn-cs"/>
              </a:defRPr>
            </a:pPr>
            <a:endParaRPr lang="en-US"/>
          </a:p>
        </c:txPr>
        <c:crossAx val="63695872"/>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800">
          <a:latin typeface="Arial Narrow" panose="020B0606020202030204" pitchFamily="34" charset="0"/>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B1CAED-45A9-49E2-8162-3D71F64EABC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AU"/>
        </a:p>
      </dgm:t>
    </dgm:pt>
    <dgm:pt modelId="{F56E7286-D1CB-46AF-BFC3-9D9B4576163D}">
      <dgm:prSet/>
      <dgm:spPr>
        <a:solidFill>
          <a:schemeClr val="bg1"/>
        </a:solidFill>
        <a:ln w="38100">
          <a:solidFill>
            <a:srgbClr val="002060"/>
          </a:solidFill>
        </a:ln>
      </dgm:spPr>
      <dgm:t>
        <a:bodyPr anchor="t"/>
        <a:lstStyle/>
        <a:p>
          <a:pPr rtl="0"/>
          <a:r>
            <a:rPr lang="en-US" dirty="0">
              <a:solidFill>
                <a:srgbClr val="002060"/>
              </a:solidFill>
            </a:rPr>
            <a:t>The Centurion Program</a:t>
          </a:r>
          <a:endParaRPr lang="en-AU" dirty="0">
            <a:solidFill>
              <a:srgbClr val="002060"/>
            </a:solidFill>
          </a:endParaRPr>
        </a:p>
      </dgm:t>
    </dgm:pt>
    <dgm:pt modelId="{C1AC6B24-8872-4372-A091-BD3687D6C087}" type="parTrans" cxnId="{5ABBCADB-4D37-4CC9-8AD5-EEC7DDD9173D}">
      <dgm:prSet/>
      <dgm:spPr/>
      <dgm:t>
        <a:bodyPr/>
        <a:lstStyle/>
        <a:p>
          <a:endParaRPr lang="en-AU"/>
        </a:p>
      </dgm:t>
    </dgm:pt>
    <dgm:pt modelId="{32BFAA36-32DF-45F6-80CE-99BF6EF25CA2}" type="sibTrans" cxnId="{5ABBCADB-4D37-4CC9-8AD5-EEC7DDD9173D}">
      <dgm:prSet/>
      <dgm:spPr/>
      <dgm:t>
        <a:bodyPr/>
        <a:lstStyle/>
        <a:p>
          <a:endParaRPr lang="en-AU"/>
        </a:p>
      </dgm:t>
    </dgm:pt>
    <dgm:pt modelId="{9A3CC653-80CF-4356-9F83-F052D2FA0A19}">
      <dgm:prSet/>
      <dgm:spPr>
        <a:solidFill>
          <a:srgbClr val="002060">
            <a:alpha val="90000"/>
          </a:srgb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0"/>
          <a:r>
            <a:rPr lang="en-US" dirty="0">
              <a:solidFill>
                <a:schemeClr val="bg1"/>
              </a:solidFill>
            </a:rPr>
            <a:t>Personal Engagement with The Rotary Foundation</a:t>
          </a:r>
          <a:endParaRPr lang="en-AU" dirty="0">
            <a:solidFill>
              <a:schemeClr val="bg1"/>
            </a:solidFill>
          </a:endParaRPr>
        </a:p>
      </dgm:t>
    </dgm:pt>
    <dgm:pt modelId="{FB6F3769-4EA7-480A-A413-E26A1876CB22}" type="parTrans" cxnId="{72B0654E-8825-4892-BE31-2B7AEB523834}">
      <dgm:prSet/>
      <dgm:spPr/>
      <dgm:t>
        <a:bodyPr/>
        <a:lstStyle/>
        <a:p>
          <a:endParaRPr lang="en-AU"/>
        </a:p>
      </dgm:t>
    </dgm:pt>
    <dgm:pt modelId="{5A90450D-5239-4AED-A38C-6A323E2A4741}" type="sibTrans" cxnId="{72B0654E-8825-4892-BE31-2B7AEB523834}">
      <dgm:prSet/>
      <dgm:spPr/>
      <dgm:t>
        <a:bodyPr/>
        <a:lstStyle/>
        <a:p>
          <a:endParaRPr lang="en-AU"/>
        </a:p>
      </dgm:t>
    </dgm:pt>
    <dgm:pt modelId="{7F517508-4355-4E59-8C43-F798D56094EE}">
      <dgm:prSet/>
      <dgm:spPr>
        <a:solidFill>
          <a:srgbClr val="002060">
            <a:alpha val="90000"/>
          </a:srgb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0"/>
          <a:r>
            <a:rPr lang="en-US" dirty="0">
              <a:solidFill>
                <a:schemeClr val="bg1"/>
              </a:solidFill>
            </a:rPr>
            <a:t>$100 per year</a:t>
          </a:r>
          <a:endParaRPr lang="en-AU" dirty="0">
            <a:solidFill>
              <a:schemeClr val="bg1"/>
            </a:solidFill>
          </a:endParaRPr>
        </a:p>
      </dgm:t>
    </dgm:pt>
    <dgm:pt modelId="{AE4C820D-096F-4408-9CB7-B68B4D0D9B44}" type="parTrans" cxnId="{9675DD1D-C4DD-49BF-AF2B-42961AA2D1E9}">
      <dgm:prSet/>
      <dgm:spPr/>
      <dgm:t>
        <a:bodyPr/>
        <a:lstStyle/>
        <a:p>
          <a:endParaRPr lang="en-AU"/>
        </a:p>
      </dgm:t>
    </dgm:pt>
    <dgm:pt modelId="{A9BC8334-6237-4BD8-8F18-FC424B85175F}" type="sibTrans" cxnId="{9675DD1D-C4DD-49BF-AF2B-42961AA2D1E9}">
      <dgm:prSet/>
      <dgm:spPr/>
      <dgm:t>
        <a:bodyPr/>
        <a:lstStyle/>
        <a:p>
          <a:endParaRPr lang="en-AU"/>
        </a:p>
      </dgm:t>
    </dgm:pt>
    <dgm:pt modelId="{70F86F0D-6716-4821-B3A2-41AA9286D32D}">
      <dgm:prSet/>
      <dgm:spPr>
        <a:solidFill>
          <a:srgbClr val="002060">
            <a:alpha val="90000"/>
          </a:srgb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rtl="0"/>
          <a:r>
            <a:rPr lang="en-US" dirty="0">
              <a:solidFill>
                <a:schemeClr val="bg1"/>
              </a:solidFill>
            </a:rPr>
            <a:t>Annual Fund </a:t>
          </a:r>
          <a:r>
            <a:rPr lang="en-US" b="1" dirty="0">
              <a:solidFill>
                <a:schemeClr val="bg1"/>
              </a:solidFill>
            </a:rPr>
            <a:t>ONLY</a:t>
          </a:r>
          <a:endParaRPr lang="en-AU" b="1" dirty="0">
            <a:solidFill>
              <a:schemeClr val="bg1"/>
            </a:solidFill>
          </a:endParaRPr>
        </a:p>
      </dgm:t>
    </dgm:pt>
    <dgm:pt modelId="{1E742581-A8EE-44E9-A695-9057F4C6A285}" type="parTrans" cxnId="{A0478238-3E78-459A-8922-30EE9506578C}">
      <dgm:prSet/>
      <dgm:spPr/>
      <dgm:t>
        <a:bodyPr/>
        <a:lstStyle/>
        <a:p>
          <a:endParaRPr lang="en-AU"/>
        </a:p>
      </dgm:t>
    </dgm:pt>
    <dgm:pt modelId="{309CA63F-C12E-4175-B02C-18778D1B3AC5}" type="sibTrans" cxnId="{A0478238-3E78-459A-8922-30EE9506578C}">
      <dgm:prSet/>
      <dgm:spPr/>
      <dgm:t>
        <a:bodyPr/>
        <a:lstStyle/>
        <a:p>
          <a:endParaRPr lang="en-AU"/>
        </a:p>
      </dgm:t>
    </dgm:pt>
    <dgm:pt modelId="{634B51FD-4299-45B3-A61C-ABFCE86416CA}" type="pres">
      <dgm:prSet presAssocID="{E3B1CAED-45A9-49E2-8162-3D71F64EABCD}" presName="Name0" presStyleCnt="0">
        <dgm:presLayoutVars>
          <dgm:dir/>
          <dgm:animLvl val="lvl"/>
          <dgm:resizeHandles val="exact"/>
        </dgm:presLayoutVars>
      </dgm:prSet>
      <dgm:spPr/>
    </dgm:pt>
    <dgm:pt modelId="{166E7AA5-EF1A-49C9-8114-E748C02A7198}" type="pres">
      <dgm:prSet presAssocID="{F56E7286-D1CB-46AF-BFC3-9D9B4576163D}" presName="linNode" presStyleCnt="0"/>
      <dgm:spPr/>
    </dgm:pt>
    <dgm:pt modelId="{0E15CE71-5D37-4DDF-B8FF-842671CE6724}" type="pres">
      <dgm:prSet presAssocID="{F56E7286-D1CB-46AF-BFC3-9D9B4576163D}" presName="parentText" presStyleLbl="node1" presStyleIdx="0" presStyleCnt="1">
        <dgm:presLayoutVars>
          <dgm:chMax val="1"/>
          <dgm:bulletEnabled val="1"/>
        </dgm:presLayoutVars>
      </dgm:prSet>
      <dgm:spPr/>
    </dgm:pt>
    <dgm:pt modelId="{6AD9588A-4E79-4FC7-800B-9576EB5482E6}" type="pres">
      <dgm:prSet presAssocID="{F56E7286-D1CB-46AF-BFC3-9D9B4576163D}" presName="descendantText" presStyleLbl="alignAccFollowNode1" presStyleIdx="0" presStyleCnt="1">
        <dgm:presLayoutVars>
          <dgm:bulletEnabled val="1"/>
        </dgm:presLayoutVars>
      </dgm:prSet>
      <dgm:spPr/>
    </dgm:pt>
  </dgm:ptLst>
  <dgm:cxnLst>
    <dgm:cxn modelId="{9320E91C-91F0-46F5-8B7B-25424F9578F2}" type="presOf" srcId="{F56E7286-D1CB-46AF-BFC3-9D9B4576163D}" destId="{0E15CE71-5D37-4DDF-B8FF-842671CE6724}" srcOrd="0" destOrd="0" presId="urn:microsoft.com/office/officeart/2005/8/layout/vList5"/>
    <dgm:cxn modelId="{9675DD1D-C4DD-49BF-AF2B-42961AA2D1E9}" srcId="{F56E7286-D1CB-46AF-BFC3-9D9B4576163D}" destId="{7F517508-4355-4E59-8C43-F798D56094EE}" srcOrd="1" destOrd="0" parTransId="{AE4C820D-096F-4408-9CB7-B68B4D0D9B44}" sibTransId="{A9BC8334-6237-4BD8-8F18-FC424B85175F}"/>
    <dgm:cxn modelId="{A0478238-3E78-459A-8922-30EE9506578C}" srcId="{F56E7286-D1CB-46AF-BFC3-9D9B4576163D}" destId="{70F86F0D-6716-4821-B3A2-41AA9286D32D}" srcOrd="2" destOrd="0" parTransId="{1E742581-A8EE-44E9-A695-9057F4C6A285}" sibTransId="{309CA63F-C12E-4175-B02C-18778D1B3AC5}"/>
    <dgm:cxn modelId="{72B0654E-8825-4892-BE31-2B7AEB523834}" srcId="{F56E7286-D1CB-46AF-BFC3-9D9B4576163D}" destId="{9A3CC653-80CF-4356-9F83-F052D2FA0A19}" srcOrd="0" destOrd="0" parTransId="{FB6F3769-4EA7-480A-A413-E26A1876CB22}" sibTransId="{5A90450D-5239-4AED-A38C-6A323E2A4741}"/>
    <dgm:cxn modelId="{EDEAE47D-9B63-4D12-B3DA-1F4DB085E1B4}" type="presOf" srcId="{E3B1CAED-45A9-49E2-8162-3D71F64EABCD}" destId="{634B51FD-4299-45B3-A61C-ABFCE86416CA}" srcOrd="0" destOrd="0" presId="urn:microsoft.com/office/officeart/2005/8/layout/vList5"/>
    <dgm:cxn modelId="{6333908C-F78B-4003-B9B9-1537E1BD40DF}" type="presOf" srcId="{9A3CC653-80CF-4356-9F83-F052D2FA0A19}" destId="{6AD9588A-4E79-4FC7-800B-9576EB5482E6}" srcOrd="0" destOrd="0" presId="urn:microsoft.com/office/officeart/2005/8/layout/vList5"/>
    <dgm:cxn modelId="{A2C19596-FBA4-4C54-9A8F-5D8556441FF6}" type="presOf" srcId="{70F86F0D-6716-4821-B3A2-41AA9286D32D}" destId="{6AD9588A-4E79-4FC7-800B-9576EB5482E6}" srcOrd="0" destOrd="2" presId="urn:microsoft.com/office/officeart/2005/8/layout/vList5"/>
    <dgm:cxn modelId="{5ABBCADB-4D37-4CC9-8AD5-EEC7DDD9173D}" srcId="{E3B1CAED-45A9-49E2-8162-3D71F64EABCD}" destId="{F56E7286-D1CB-46AF-BFC3-9D9B4576163D}" srcOrd="0" destOrd="0" parTransId="{C1AC6B24-8872-4372-A091-BD3687D6C087}" sibTransId="{32BFAA36-32DF-45F6-80CE-99BF6EF25CA2}"/>
    <dgm:cxn modelId="{A64061E5-803D-4949-B872-530C519E1D7C}" type="presOf" srcId="{7F517508-4355-4E59-8C43-F798D56094EE}" destId="{6AD9588A-4E79-4FC7-800B-9576EB5482E6}" srcOrd="0" destOrd="1" presId="urn:microsoft.com/office/officeart/2005/8/layout/vList5"/>
    <dgm:cxn modelId="{A5ACA75E-B107-4649-AB51-5297F0FF5DF9}" type="presParOf" srcId="{634B51FD-4299-45B3-A61C-ABFCE86416CA}" destId="{166E7AA5-EF1A-49C9-8114-E748C02A7198}" srcOrd="0" destOrd="0" presId="urn:microsoft.com/office/officeart/2005/8/layout/vList5"/>
    <dgm:cxn modelId="{13D18D74-2A3A-4F06-A465-B4E56FCD65BD}" type="presParOf" srcId="{166E7AA5-EF1A-49C9-8114-E748C02A7198}" destId="{0E15CE71-5D37-4DDF-B8FF-842671CE6724}" srcOrd="0" destOrd="0" presId="urn:microsoft.com/office/officeart/2005/8/layout/vList5"/>
    <dgm:cxn modelId="{E8889C7E-25C9-4A18-A6B8-2C277F6377E2}" type="presParOf" srcId="{166E7AA5-EF1A-49C9-8114-E748C02A7198}" destId="{6AD9588A-4E79-4FC7-800B-9576EB5482E6}"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5AD93C-5004-43BA-A38B-DAD59CEEC1FB}" type="doc">
      <dgm:prSet loTypeId="urn:microsoft.com/office/officeart/2005/8/layout/arrow5" loCatId="process" qsTypeId="urn:microsoft.com/office/officeart/2005/8/quickstyle/simple1" qsCatId="simple" csTypeId="urn:microsoft.com/office/officeart/2005/8/colors/accent1_2" csCatId="accent1" phldr="1"/>
      <dgm:spPr/>
      <dgm:t>
        <a:bodyPr/>
        <a:lstStyle/>
        <a:p>
          <a:endParaRPr lang="en-US"/>
        </a:p>
      </dgm:t>
    </dgm:pt>
    <dgm:pt modelId="{92A229C9-8994-497D-8D79-89913DEEDEEB}">
      <dgm:prSet/>
      <dgm:spPr/>
      <dgm:t>
        <a:bodyPr/>
        <a:lstStyle/>
        <a:p>
          <a:pPr rtl="0"/>
          <a:r>
            <a:rPr lang="en-US" dirty="0"/>
            <a:t>One Paul Harris Society member per Club</a:t>
          </a:r>
          <a:br>
            <a:rPr lang="en-US" dirty="0"/>
          </a:br>
          <a:endParaRPr lang="en-US" dirty="0"/>
        </a:p>
      </dgm:t>
    </dgm:pt>
    <dgm:pt modelId="{FFD9BA72-D6AD-4F5C-B6D4-3CE7E608BDCB}" type="parTrans" cxnId="{D502C75B-EF68-4541-99B4-44776F6B6728}">
      <dgm:prSet/>
      <dgm:spPr/>
      <dgm:t>
        <a:bodyPr/>
        <a:lstStyle/>
        <a:p>
          <a:endParaRPr lang="en-US"/>
        </a:p>
      </dgm:t>
    </dgm:pt>
    <dgm:pt modelId="{C7A1608A-2A6B-44FD-A2A4-909C209C14E5}" type="sibTrans" cxnId="{D502C75B-EF68-4541-99B4-44776F6B6728}">
      <dgm:prSet/>
      <dgm:spPr/>
      <dgm:t>
        <a:bodyPr/>
        <a:lstStyle/>
        <a:p>
          <a:endParaRPr lang="en-US"/>
        </a:p>
      </dgm:t>
    </dgm:pt>
    <dgm:pt modelId="{C241A6BF-2B2A-4CAC-B6C5-9C5297B5E2E4}">
      <dgm:prSet/>
      <dgm:spPr/>
      <dgm:t>
        <a:bodyPr/>
        <a:lstStyle/>
        <a:p>
          <a:pPr rtl="0"/>
          <a:r>
            <a:rPr lang="en-US" dirty="0"/>
            <a:t>100% of all members to be Centurion</a:t>
          </a:r>
        </a:p>
      </dgm:t>
    </dgm:pt>
    <dgm:pt modelId="{685C4FE6-B933-4B5D-A17C-A23175E4570E}" type="parTrans" cxnId="{FA979F3F-E5DF-4774-93A8-81ADDAD1AE43}">
      <dgm:prSet/>
      <dgm:spPr/>
      <dgm:t>
        <a:bodyPr/>
        <a:lstStyle/>
        <a:p>
          <a:endParaRPr lang="en-US"/>
        </a:p>
      </dgm:t>
    </dgm:pt>
    <dgm:pt modelId="{CBE16AAE-CBC7-4B68-8393-1003CFE7F0D0}" type="sibTrans" cxnId="{FA979F3F-E5DF-4774-93A8-81ADDAD1AE43}">
      <dgm:prSet/>
      <dgm:spPr/>
      <dgm:t>
        <a:bodyPr/>
        <a:lstStyle/>
        <a:p>
          <a:endParaRPr lang="en-US"/>
        </a:p>
      </dgm:t>
    </dgm:pt>
    <dgm:pt modelId="{474B5814-BCB5-4385-BFA4-5A2E8DEE58F4}">
      <dgm:prSet/>
      <dgm:spPr/>
      <dgm:t>
        <a:bodyPr/>
        <a:lstStyle/>
        <a:p>
          <a:pPr rtl="0"/>
          <a:r>
            <a:rPr lang="en-US" dirty="0"/>
            <a:t>Centurion</a:t>
          </a:r>
        </a:p>
        <a:p>
          <a:pPr rtl="0"/>
          <a:r>
            <a:rPr lang="en-US" dirty="0"/>
            <a:t>$100 </a:t>
          </a:r>
          <a:br>
            <a:rPr lang="en-US" dirty="0"/>
          </a:br>
          <a:endParaRPr lang="en-US" dirty="0"/>
        </a:p>
      </dgm:t>
    </dgm:pt>
    <dgm:pt modelId="{20E7597B-AE19-4051-9B26-BEA0D56AC41E}" type="parTrans" cxnId="{19FA9567-4974-4823-A157-2FB283796DF2}">
      <dgm:prSet/>
      <dgm:spPr/>
      <dgm:t>
        <a:bodyPr/>
        <a:lstStyle/>
        <a:p>
          <a:endParaRPr lang="en-US"/>
        </a:p>
      </dgm:t>
    </dgm:pt>
    <dgm:pt modelId="{08786821-8216-46DD-BAB4-0B512FBBC4F4}" type="sibTrans" cxnId="{19FA9567-4974-4823-A157-2FB283796DF2}">
      <dgm:prSet/>
      <dgm:spPr/>
      <dgm:t>
        <a:bodyPr/>
        <a:lstStyle/>
        <a:p>
          <a:endParaRPr lang="en-US"/>
        </a:p>
      </dgm:t>
    </dgm:pt>
    <dgm:pt modelId="{618BA740-ECBB-4519-B41E-0CCD358B0439}">
      <dgm:prSet/>
      <dgm:spPr/>
      <dgm:t>
        <a:bodyPr/>
        <a:lstStyle/>
        <a:p>
          <a:pPr rtl="0"/>
          <a:r>
            <a:rPr lang="en-US" dirty="0"/>
            <a:t>Consider 15% of Club Fund Raising to TRF</a:t>
          </a:r>
          <a:br>
            <a:rPr lang="en-US" dirty="0"/>
          </a:br>
          <a:endParaRPr lang="en-US" dirty="0"/>
        </a:p>
      </dgm:t>
    </dgm:pt>
    <dgm:pt modelId="{95A0A85E-023C-48B2-9B35-9D517553DDD7}" type="parTrans" cxnId="{B2C27392-1EB1-4DA2-B401-36C95E244166}">
      <dgm:prSet/>
      <dgm:spPr/>
      <dgm:t>
        <a:bodyPr/>
        <a:lstStyle/>
        <a:p>
          <a:endParaRPr lang="en-US"/>
        </a:p>
      </dgm:t>
    </dgm:pt>
    <dgm:pt modelId="{360AD907-4A17-469B-B8F7-89B1DB1648DB}" type="sibTrans" cxnId="{B2C27392-1EB1-4DA2-B401-36C95E244166}">
      <dgm:prSet/>
      <dgm:spPr/>
      <dgm:t>
        <a:bodyPr/>
        <a:lstStyle/>
        <a:p>
          <a:endParaRPr lang="en-US"/>
        </a:p>
      </dgm:t>
    </dgm:pt>
    <dgm:pt modelId="{38ED2E51-196B-41EC-8092-FE489C229439}">
      <dgm:prSet/>
      <dgm:spPr/>
      <dgm:t>
        <a:bodyPr/>
        <a:lstStyle/>
        <a:p>
          <a:pPr rtl="0"/>
          <a:r>
            <a:rPr lang="en-US" dirty="0"/>
            <a:t>Apply for a District Grant</a:t>
          </a:r>
        </a:p>
      </dgm:t>
    </dgm:pt>
    <dgm:pt modelId="{8AE034DA-B996-4064-AFC3-448180C29F32}" type="parTrans" cxnId="{81F54DDD-6838-4F51-8D53-75E8012AC751}">
      <dgm:prSet/>
      <dgm:spPr/>
      <dgm:t>
        <a:bodyPr/>
        <a:lstStyle/>
        <a:p>
          <a:endParaRPr lang="en-US"/>
        </a:p>
      </dgm:t>
    </dgm:pt>
    <dgm:pt modelId="{E9B98BCB-4500-4F2A-B212-B2A82731BE21}" type="sibTrans" cxnId="{81F54DDD-6838-4F51-8D53-75E8012AC751}">
      <dgm:prSet/>
      <dgm:spPr/>
      <dgm:t>
        <a:bodyPr/>
        <a:lstStyle/>
        <a:p>
          <a:endParaRPr lang="en-US"/>
        </a:p>
      </dgm:t>
    </dgm:pt>
    <dgm:pt modelId="{A62F5177-7CE1-4C85-B745-AFD6E1972A4E}">
      <dgm:prSet/>
      <dgm:spPr>
        <a:solidFill>
          <a:srgbClr val="FF0000"/>
        </a:solidFill>
      </dgm:spPr>
      <dgm:t>
        <a:bodyPr/>
        <a:lstStyle/>
        <a:p>
          <a:pPr rtl="0"/>
          <a:r>
            <a:rPr lang="en-US" dirty="0"/>
            <a:t>Commit </a:t>
          </a:r>
          <a:r>
            <a:rPr lang="en-US" baseline="30000" dirty="0"/>
            <a:t>US</a:t>
          </a:r>
          <a:r>
            <a:rPr lang="en-US" dirty="0"/>
            <a:t>$1500 to End Polio Now</a:t>
          </a:r>
          <a:br>
            <a:rPr lang="en-US" dirty="0"/>
          </a:br>
          <a:endParaRPr lang="en-US" dirty="0"/>
        </a:p>
      </dgm:t>
    </dgm:pt>
    <dgm:pt modelId="{8D1F9900-12A5-47A2-B1A9-1E889166F276}" type="parTrans" cxnId="{96153704-F1FA-4E34-8FE0-86F95F3BD46C}">
      <dgm:prSet/>
      <dgm:spPr/>
      <dgm:t>
        <a:bodyPr/>
        <a:lstStyle/>
        <a:p>
          <a:endParaRPr lang="en-US"/>
        </a:p>
      </dgm:t>
    </dgm:pt>
    <dgm:pt modelId="{92AE553B-AFC4-441E-972E-B2C0EB67BBF0}" type="sibTrans" cxnId="{96153704-F1FA-4E34-8FE0-86F95F3BD46C}">
      <dgm:prSet/>
      <dgm:spPr/>
      <dgm:t>
        <a:bodyPr/>
        <a:lstStyle/>
        <a:p>
          <a:endParaRPr lang="en-US"/>
        </a:p>
      </dgm:t>
    </dgm:pt>
    <dgm:pt modelId="{B44529AF-5353-495A-B991-493E12AA3C12}">
      <dgm:prSet/>
      <dgm:spPr>
        <a:solidFill>
          <a:schemeClr val="tx2"/>
        </a:solidFill>
      </dgm:spPr>
      <dgm:t>
        <a:bodyPr/>
        <a:lstStyle/>
        <a:p>
          <a:pPr rtl="0"/>
          <a:r>
            <a:rPr lang="en-US" b="1"/>
            <a:t>TRF to be part of every Rotarian’s Charity Giving</a:t>
          </a:r>
          <a:endParaRPr lang="en-US"/>
        </a:p>
      </dgm:t>
    </dgm:pt>
    <dgm:pt modelId="{8BFFED94-3144-4E2E-9FCC-A905246DAB1B}" type="parTrans" cxnId="{591BF5FA-1B82-4EF3-9D74-3715A53ED044}">
      <dgm:prSet/>
      <dgm:spPr/>
      <dgm:t>
        <a:bodyPr/>
        <a:lstStyle/>
        <a:p>
          <a:endParaRPr lang="en-US"/>
        </a:p>
      </dgm:t>
    </dgm:pt>
    <dgm:pt modelId="{A56290D9-2202-441C-BAD7-D8201FFCE346}" type="sibTrans" cxnId="{591BF5FA-1B82-4EF3-9D74-3715A53ED044}">
      <dgm:prSet/>
      <dgm:spPr/>
      <dgm:t>
        <a:bodyPr/>
        <a:lstStyle/>
        <a:p>
          <a:endParaRPr lang="en-US"/>
        </a:p>
      </dgm:t>
    </dgm:pt>
    <dgm:pt modelId="{6A454FBA-D7F6-479F-8105-B9B86DBA3E85}" type="pres">
      <dgm:prSet presAssocID="{315AD93C-5004-43BA-A38B-DAD59CEEC1FB}" presName="diagram" presStyleCnt="0">
        <dgm:presLayoutVars>
          <dgm:dir/>
          <dgm:resizeHandles val="exact"/>
        </dgm:presLayoutVars>
      </dgm:prSet>
      <dgm:spPr/>
    </dgm:pt>
    <dgm:pt modelId="{CA1793A3-7123-44FD-9B59-B7CA6AE5B9AF}" type="pres">
      <dgm:prSet presAssocID="{92A229C9-8994-497D-8D79-89913DEEDEEB}" presName="arrow" presStyleLbl="node1" presStyleIdx="0" presStyleCnt="7" custRadScaleRad="96477" custRadScaleInc="-211">
        <dgm:presLayoutVars>
          <dgm:bulletEnabled val="1"/>
        </dgm:presLayoutVars>
      </dgm:prSet>
      <dgm:spPr/>
    </dgm:pt>
    <dgm:pt modelId="{081D6918-E54E-4091-B27E-B89F595E9B68}" type="pres">
      <dgm:prSet presAssocID="{C241A6BF-2B2A-4CAC-B6C5-9C5297B5E2E4}" presName="arrow" presStyleLbl="node1" presStyleIdx="1" presStyleCnt="7" custRadScaleRad="107575" custRadScaleInc="-1298">
        <dgm:presLayoutVars>
          <dgm:bulletEnabled val="1"/>
        </dgm:presLayoutVars>
      </dgm:prSet>
      <dgm:spPr/>
    </dgm:pt>
    <dgm:pt modelId="{70A15E52-EA61-4913-86E6-83E11E6C90B9}" type="pres">
      <dgm:prSet presAssocID="{474B5814-BCB5-4385-BFA4-5A2E8DEE58F4}" presName="arrow" presStyleLbl="node1" presStyleIdx="2" presStyleCnt="7" custRadScaleRad="105755" custRadScaleInc="112">
        <dgm:presLayoutVars>
          <dgm:bulletEnabled val="1"/>
        </dgm:presLayoutVars>
      </dgm:prSet>
      <dgm:spPr/>
    </dgm:pt>
    <dgm:pt modelId="{06A97C28-183A-4EE9-9346-473889184E1C}" type="pres">
      <dgm:prSet presAssocID="{618BA740-ECBB-4519-B41E-0CCD358B0439}" presName="arrow" presStyleLbl="node1" presStyleIdx="3" presStyleCnt="7" custRadScaleRad="94906" custRadScaleInc="-2122">
        <dgm:presLayoutVars>
          <dgm:bulletEnabled val="1"/>
        </dgm:presLayoutVars>
      </dgm:prSet>
      <dgm:spPr/>
    </dgm:pt>
    <dgm:pt modelId="{2A0EE350-D0C8-4ACD-B53B-F7076107A9A1}" type="pres">
      <dgm:prSet presAssocID="{38ED2E51-196B-41EC-8092-FE489C229439}" presName="arrow" presStyleLbl="node1" presStyleIdx="4" presStyleCnt="7" custRadScaleRad="94383" custRadScaleInc="887">
        <dgm:presLayoutVars>
          <dgm:bulletEnabled val="1"/>
        </dgm:presLayoutVars>
      </dgm:prSet>
      <dgm:spPr/>
    </dgm:pt>
    <dgm:pt modelId="{8AAD1C9B-814B-4010-9304-B4C91D5B58B4}" type="pres">
      <dgm:prSet presAssocID="{A62F5177-7CE1-4C85-B745-AFD6E1972A4E}" presName="arrow" presStyleLbl="node1" presStyleIdx="5" presStyleCnt="7" custScaleX="120038" custScaleY="125718" custRadScaleRad="115352" custRadScaleInc="-396">
        <dgm:presLayoutVars>
          <dgm:bulletEnabled val="1"/>
        </dgm:presLayoutVars>
      </dgm:prSet>
      <dgm:spPr/>
    </dgm:pt>
    <dgm:pt modelId="{A6DA8623-9507-47D4-A79E-042DFABCF906}" type="pres">
      <dgm:prSet presAssocID="{B44529AF-5353-495A-B991-493E12AA3C12}" presName="arrow" presStyleLbl="node1" presStyleIdx="6" presStyleCnt="7" custScaleX="124949" custScaleY="137861" custRadScaleRad="109714" custRadScaleInc="1206">
        <dgm:presLayoutVars>
          <dgm:bulletEnabled val="1"/>
        </dgm:presLayoutVars>
      </dgm:prSet>
      <dgm:spPr/>
    </dgm:pt>
  </dgm:ptLst>
  <dgm:cxnLst>
    <dgm:cxn modelId="{CEF5D901-56E7-4075-8672-6C71E77E164B}" type="presOf" srcId="{474B5814-BCB5-4385-BFA4-5A2E8DEE58F4}" destId="{70A15E52-EA61-4913-86E6-83E11E6C90B9}" srcOrd="0" destOrd="0" presId="urn:microsoft.com/office/officeart/2005/8/layout/arrow5"/>
    <dgm:cxn modelId="{96153704-F1FA-4E34-8FE0-86F95F3BD46C}" srcId="{315AD93C-5004-43BA-A38B-DAD59CEEC1FB}" destId="{A62F5177-7CE1-4C85-B745-AFD6E1972A4E}" srcOrd="5" destOrd="0" parTransId="{8D1F9900-12A5-47A2-B1A9-1E889166F276}" sibTransId="{92AE553B-AFC4-441E-972E-B2C0EB67BBF0}"/>
    <dgm:cxn modelId="{5DD42619-476B-475E-8E16-59877436625C}" type="presOf" srcId="{38ED2E51-196B-41EC-8092-FE489C229439}" destId="{2A0EE350-D0C8-4ACD-B53B-F7076107A9A1}" srcOrd="0" destOrd="0" presId="urn:microsoft.com/office/officeart/2005/8/layout/arrow5"/>
    <dgm:cxn modelId="{CD8C5325-3955-46BE-BDB0-7E756F31C37D}" type="presOf" srcId="{A62F5177-7CE1-4C85-B745-AFD6E1972A4E}" destId="{8AAD1C9B-814B-4010-9304-B4C91D5B58B4}" srcOrd="0" destOrd="0" presId="urn:microsoft.com/office/officeart/2005/8/layout/arrow5"/>
    <dgm:cxn modelId="{FA979F3F-E5DF-4774-93A8-81ADDAD1AE43}" srcId="{315AD93C-5004-43BA-A38B-DAD59CEEC1FB}" destId="{C241A6BF-2B2A-4CAC-B6C5-9C5297B5E2E4}" srcOrd="1" destOrd="0" parTransId="{685C4FE6-B933-4B5D-A17C-A23175E4570E}" sibTransId="{CBE16AAE-CBC7-4B68-8393-1003CFE7F0D0}"/>
    <dgm:cxn modelId="{D502C75B-EF68-4541-99B4-44776F6B6728}" srcId="{315AD93C-5004-43BA-A38B-DAD59CEEC1FB}" destId="{92A229C9-8994-497D-8D79-89913DEEDEEB}" srcOrd="0" destOrd="0" parTransId="{FFD9BA72-D6AD-4F5C-B6D4-3CE7E608BDCB}" sibTransId="{C7A1608A-2A6B-44FD-A2A4-909C209C14E5}"/>
    <dgm:cxn modelId="{A050E866-F61B-4790-B2DB-2AE6501FF148}" type="presOf" srcId="{B44529AF-5353-495A-B991-493E12AA3C12}" destId="{A6DA8623-9507-47D4-A79E-042DFABCF906}" srcOrd="0" destOrd="0" presId="urn:microsoft.com/office/officeart/2005/8/layout/arrow5"/>
    <dgm:cxn modelId="{19FA9567-4974-4823-A157-2FB283796DF2}" srcId="{315AD93C-5004-43BA-A38B-DAD59CEEC1FB}" destId="{474B5814-BCB5-4385-BFA4-5A2E8DEE58F4}" srcOrd="2" destOrd="0" parTransId="{20E7597B-AE19-4051-9B26-BEA0D56AC41E}" sibTransId="{08786821-8216-46DD-BAB4-0B512FBBC4F4}"/>
    <dgm:cxn modelId="{C02E474A-6130-4E06-9F8F-A98735E07F49}" type="presOf" srcId="{315AD93C-5004-43BA-A38B-DAD59CEEC1FB}" destId="{6A454FBA-D7F6-479F-8105-B9B86DBA3E85}" srcOrd="0" destOrd="0" presId="urn:microsoft.com/office/officeart/2005/8/layout/arrow5"/>
    <dgm:cxn modelId="{DDFD5B7D-9299-4819-B727-E2D0FCEF996B}" type="presOf" srcId="{618BA740-ECBB-4519-B41E-0CCD358B0439}" destId="{06A97C28-183A-4EE9-9346-473889184E1C}" srcOrd="0" destOrd="0" presId="urn:microsoft.com/office/officeart/2005/8/layout/arrow5"/>
    <dgm:cxn modelId="{6B6C4086-BAB1-4318-9BDE-FAB0CE59845C}" type="presOf" srcId="{92A229C9-8994-497D-8D79-89913DEEDEEB}" destId="{CA1793A3-7123-44FD-9B59-B7CA6AE5B9AF}" srcOrd="0" destOrd="0" presId="urn:microsoft.com/office/officeart/2005/8/layout/arrow5"/>
    <dgm:cxn modelId="{B2C27392-1EB1-4DA2-B401-36C95E244166}" srcId="{315AD93C-5004-43BA-A38B-DAD59CEEC1FB}" destId="{618BA740-ECBB-4519-B41E-0CCD358B0439}" srcOrd="3" destOrd="0" parTransId="{95A0A85E-023C-48B2-9B35-9D517553DDD7}" sibTransId="{360AD907-4A17-469B-B8F7-89B1DB1648DB}"/>
    <dgm:cxn modelId="{1397C7A5-4ED4-451D-BDD4-65A8E5479918}" type="presOf" srcId="{C241A6BF-2B2A-4CAC-B6C5-9C5297B5E2E4}" destId="{081D6918-E54E-4091-B27E-B89F595E9B68}" srcOrd="0" destOrd="0" presId="urn:microsoft.com/office/officeart/2005/8/layout/arrow5"/>
    <dgm:cxn modelId="{81F54DDD-6838-4F51-8D53-75E8012AC751}" srcId="{315AD93C-5004-43BA-A38B-DAD59CEEC1FB}" destId="{38ED2E51-196B-41EC-8092-FE489C229439}" srcOrd="4" destOrd="0" parTransId="{8AE034DA-B996-4064-AFC3-448180C29F32}" sibTransId="{E9B98BCB-4500-4F2A-B212-B2A82731BE21}"/>
    <dgm:cxn modelId="{591BF5FA-1B82-4EF3-9D74-3715A53ED044}" srcId="{315AD93C-5004-43BA-A38B-DAD59CEEC1FB}" destId="{B44529AF-5353-495A-B991-493E12AA3C12}" srcOrd="6" destOrd="0" parTransId="{8BFFED94-3144-4E2E-9FCC-A905246DAB1B}" sibTransId="{A56290D9-2202-441C-BAD7-D8201FFCE346}"/>
    <dgm:cxn modelId="{C76C08E8-5994-4A3E-B993-5D9DD80D7516}" type="presParOf" srcId="{6A454FBA-D7F6-479F-8105-B9B86DBA3E85}" destId="{CA1793A3-7123-44FD-9B59-B7CA6AE5B9AF}" srcOrd="0" destOrd="0" presId="urn:microsoft.com/office/officeart/2005/8/layout/arrow5"/>
    <dgm:cxn modelId="{A0AB6BB3-986A-4997-9970-1C61B864DBB3}" type="presParOf" srcId="{6A454FBA-D7F6-479F-8105-B9B86DBA3E85}" destId="{081D6918-E54E-4091-B27E-B89F595E9B68}" srcOrd="1" destOrd="0" presId="urn:microsoft.com/office/officeart/2005/8/layout/arrow5"/>
    <dgm:cxn modelId="{53FD9E40-AC56-44A4-B28A-381F8B6B0C99}" type="presParOf" srcId="{6A454FBA-D7F6-479F-8105-B9B86DBA3E85}" destId="{70A15E52-EA61-4913-86E6-83E11E6C90B9}" srcOrd="2" destOrd="0" presId="urn:microsoft.com/office/officeart/2005/8/layout/arrow5"/>
    <dgm:cxn modelId="{E4154CAD-0653-4A87-9035-E33CF7EE049E}" type="presParOf" srcId="{6A454FBA-D7F6-479F-8105-B9B86DBA3E85}" destId="{06A97C28-183A-4EE9-9346-473889184E1C}" srcOrd="3" destOrd="0" presId="urn:microsoft.com/office/officeart/2005/8/layout/arrow5"/>
    <dgm:cxn modelId="{75008BA1-694E-432D-9A4A-1FFA896E18CE}" type="presParOf" srcId="{6A454FBA-D7F6-479F-8105-B9B86DBA3E85}" destId="{2A0EE350-D0C8-4ACD-B53B-F7076107A9A1}" srcOrd="4" destOrd="0" presId="urn:microsoft.com/office/officeart/2005/8/layout/arrow5"/>
    <dgm:cxn modelId="{B5002859-F3EA-45FC-94D0-4D953F2FA88A}" type="presParOf" srcId="{6A454FBA-D7F6-479F-8105-B9B86DBA3E85}" destId="{8AAD1C9B-814B-4010-9304-B4C91D5B58B4}" srcOrd="5" destOrd="0" presId="urn:microsoft.com/office/officeart/2005/8/layout/arrow5"/>
    <dgm:cxn modelId="{3AC646ED-2C25-44E9-9A8B-91D0BB79CEF2}" type="presParOf" srcId="{6A454FBA-D7F6-479F-8105-B9B86DBA3E85}" destId="{A6DA8623-9507-47D4-A79E-042DFABCF906}" srcOrd="6" destOrd="0" presId="urn:microsoft.com/office/officeart/2005/8/layout/arrow5"/>
  </dgm:cxnLst>
  <dgm:bg>
    <a:solidFill>
      <a:schemeClr val="bg2">
        <a:lumMod val="90000"/>
        <a:alpha val="73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28954BB-0ECF-45DC-B017-32263CD44A94}"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C17B7108-3F8D-4127-9ED3-707EECAE2C1A}">
      <dgm:prSet custT="1"/>
      <dgm:spPr>
        <a:solidFill>
          <a:schemeClr val="accent2">
            <a:lumMod val="75000"/>
          </a:schemeClr>
        </a:solidFill>
      </dgm:spPr>
      <dgm:t>
        <a:bodyPr/>
        <a:lstStyle/>
        <a:p>
          <a:pPr algn="ctr" rtl="0"/>
          <a:r>
            <a:rPr lang="en-US" sz="2000" b="1" dirty="0"/>
            <a:t>Rotary Club of Bribie Island, D9600</a:t>
          </a:r>
          <a:endParaRPr lang="en-US" sz="2000" dirty="0"/>
        </a:p>
      </dgm:t>
    </dgm:pt>
    <dgm:pt modelId="{DCBEE139-691C-40DD-BC95-E63860B28288}" type="parTrans" cxnId="{0976EC8B-AF22-44AE-88AE-C05A9739FBF3}">
      <dgm:prSet/>
      <dgm:spPr/>
      <dgm:t>
        <a:bodyPr/>
        <a:lstStyle/>
        <a:p>
          <a:endParaRPr lang="en-US"/>
        </a:p>
      </dgm:t>
    </dgm:pt>
    <dgm:pt modelId="{7B19B041-B0CA-4CF1-9BBE-6A701591EC11}" type="sibTrans" cxnId="{0976EC8B-AF22-44AE-88AE-C05A9739FBF3}">
      <dgm:prSet/>
      <dgm:spPr>
        <a:solidFill>
          <a:srgbClr val="FF0000">
            <a:alpha val="90000"/>
          </a:srgbClr>
        </a:solidFill>
      </dgm:spPr>
      <dgm:t>
        <a:bodyPr/>
        <a:lstStyle/>
        <a:p>
          <a:endParaRPr lang="en-US"/>
        </a:p>
      </dgm:t>
    </dgm:pt>
    <dgm:pt modelId="{FC572CA8-EF02-419D-BC85-EC44AD1257B0}">
      <dgm:prSet custT="1"/>
      <dgm:spPr>
        <a:solidFill>
          <a:schemeClr val="accent4">
            <a:lumMod val="75000"/>
          </a:schemeClr>
        </a:solidFill>
      </dgm:spPr>
      <dgm:t>
        <a:bodyPr/>
        <a:lstStyle/>
        <a:p>
          <a:pPr rtl="0"/>
          <a:r>
            <a:rPr lang="en-US" sz="1800" b="1" dirty="0"/>
            <a:t>Cervical Cancer Vaccination Program in PNG</a:t>
          </a:r>
          <a:endParaRPr lang="en-US" sz="1800" dirty="0"/>
        </a:p>
      </dgm:t>
    </dgm:pt>
    <dgm:pt modelId="{59AD74BA-AE3F-43DF-87E8-A11524C89175}" type="parTrans" cxnId="{17862027-84BB-4EAE-BA1E-906D2EAB0A8D}">
      <dgm:prSet/>
      <dgm:spPr/>
      <dgm:t>
        <a:bodyPr/>
        <a:lstStyle/>
        <a:p>
          <a:endParaRPr lang="en-US"/>
        </a:p>
      </dgm:t>
    </dgm:pt>
    <dgm:pt modelId="{EB5381AE-B53B-494F-AB4D-6DE271EA546A}" type="sibTrans" cxnId="{17862027-84BB-4EAE-BA1E-906D2EAB0A8D}">
      <dgm:prSet/>
      <dgm:spPr>
        <a:solidFill>
          <a:srgbClr val="FF0000">
            <a:alpha val="90000"/>
          </a:srgbClr>
        </a:solidFill>
      </dgm:spPr>
      <dgm:t>
        <a:bodyPr/>
        <a:lstStyle/>
        <a:p>
          <a:endParaRPr lang="en-US"/>
        </a:p>
      </dgm:t>
    </dgm:pt>
    <dgm:pt modelId="{AE198D86-F37F-41DF-B2B8-79D4329EEB41}">
      <dgm:prSet/>
      <dgm:spPr>
        <a:solidFill>
          <a:schemeClr val="accent4">
            <a:lumMod val="75000"/>
          </a:schemeClr>
        </a:solidFill>
      </dgm:spPr>
      <dgm:t>
        <a:bodyPr/>
        <a:lstStyle/>
        <a:p>
          <a:pPr rtl="0"/>
          <a:r>
            <a:rPr lang="en-US"/>
            <a:t>28,000 girls</a:t>
          </a:r>
        </a:p>
      </dgm:t>
    </dgm:pt>
    <dgm:pt modelId="{8AEA53D4-8CC4-41D7-8DE9-7A26A5D25B4D}" type="parTrans" cxnId="{0BC30F41-08B3-4E60-9263-F82E6F1769D5}">
      <dgm:prSet/>
      <dgm:spPr/>
      <dgm:t>
        <a:bodyPr/>
        <a:lstStyle/>
        <a:p>
          <a:endParaRPr lang="en-US"/>
        </a:p>
      </dgm:t>
    </dgm:pt>
    <dgm:pt modelId="{6DEB706A-B6BA-4638-B72C-C2F08B030305}" type="sibTrans" cxnId="{0BC30F41-08B3-4E60-9263-F82E6F1769D5}">
      <dgm:prSet/>
      <dgm:spPr>
        <a:solidFill>
          <a:srgbClr val="FF0000">
            <a:alpha val="90000"/>
          </a:srgbClr>
        </a:solidFill>
      </dgm:spPr>
      <dgm:t>
        <a:bodyPr/>
        <a:lstStyle/>
        <a:p>
          <a:endParaRPr lang="en-US"/>
        </a:p>
      </dgm:t>
    </dgm:pt>
    <dgm:pt modelId="{7A6F2DC5-D8AE-40CF-B6C4-50AB8C55C5C2}">
      <dgm:prSet/>
      <dgm:spPr>
        <a:solidFill>
          <a:schemeClr val="accent4">
            <a:lumMod val="75000"/>
          </a:schemeClr>
        </a:solidFill>
      </dgm:spPr>
      <dgm:t>
        <a:bodyPr/>
        <a:lstStyle/>
        <a:p>
          <a:pPr rtl="0"/>
          <a:r>
            <a:rPr lang="en-US"/>
            <a:t>Aged 9 -13</a:t>
          </a:r>
        </a:p>
      </dgm:t>
    </dgm:pt>
    <dgm:pt modelId="{96237CA5-A732-4C09-B13C-0348DB418012}" type="parTrans" cxnId="{9A3E7E20-9139-495D-8A10-F47EC039B2C5}">
      <dgm:prSet/>
      <dgm:spPr/>
      <dgm:t>
        <a:bodyPr/>
        <a:lstStyle/>
        <a:p>
          <a:endParaRPr lang="en-US"/>
        </a:p>
      </dgm:t>
    </dgm:pt>
    <dgm:pt modelId="{8DE0B3C5-653D-40A8-B01B-E56ED430B647}" type="sibTrans" cxnId="{9A3E7E20-9139-495D-8A10-F47EC039B2C5}">
      <dgm:prSet/>
      <dgm:spPr>
        <a:solidFill>
          <a:srgbClr val="FF0000">
            <a:alpha val="90000"/>
          </a:srgbClr>
        </a:solidFill>
      </dgm:spPr>
      <dgm:t>
        <a:bodyPr/>
        <a:lstStyle/>
        <a:p>
          <a:endParaRPr lang="en-US" dirty="0"/>
        </a:p>
      </dgm:t>
    </dgm:pt>
    <dgm:pt modelId="{F135B4BE-C8DD-4361-9361-936CD686A1CC}">
      <dgm:prSet/>
      <dgm:spPr>
        <a:solidFill>
          <a:schemeClr val="accent4">
            <a:lumMod val="75000"/>
          </a:schemeClr>
        </a:solidFill>
      </dgm:spPr>
      <dgm:t>
        <a:bodyPr/>
        <a:lstStyle/>
        <a:p>
          <a:pPr rtl="0"/>
          <a:r>
            <a:rPr lang="en-US"/>
            <a:t>38 Schools</a:t>
          </a:r>
        </a:p>
      </dgm:t>
    </dgm:pt>
    <dgm:pt modelId="{2EA6E648-A95A-4998-9528-9B72731CBE85}" type="parTrans" cxnId="{5EB9C0E2-8CCD-46E4-9ED2-7ED6FABE7F15}">
      <dgm:prSet/>
      <dgm:spPr/>
      <dgm:t>
        <a:bodyPr/>
        <a:lstStyle/>
        <a:p>
          <a:endParaRPr lang="en-US"/>
        </a:p>
      </dgm:t>
    </dgm:pt>
    <dgm:pt modelId="{E9D0BD15-0627-493B-B9E4-F6DAC79A9F9D}" type="sibTrans" cxnId="{5EB9C0E2-8CCD-46E4-9ED2-7ED6FABE7F15}">
      <dgm:prSet/>
      <dgm:spPr/>
      <dgm:t>
        <a:bodyPr/>
        <a:lstStyle/>
        <a:p>
          <a:endParaRPr lang="en-US"/>
        </a:p>
      </dgm:t>
    </dgm:pt>
    <dgm:pt modelId="{CECB4CB0-E0AA-4993-BE70-77AD27707DCA}" type="pres">
      <dgm:prSet presAssocID="{028954BB-0ECF-45DC-B017-32263CD44A94}" presName="outerComposite" presStyleCnt="0">
        <dgm:presLayoutVars>
          <dgm:chMax val="5"/>
          <dgm:dir/>
          <dgm:resizeHandles val="exact"/>
        </dgm:presLayoutVars>
      </dgm:prSet>
      <dgm:spPr/>
    </dgm:pt>
    <dgm:pt modelId="{4939FEA3-E2AB-40A2-BFA4-455AF2DC8305}" type="pres">
      <dgm:prSet presAssocID="{028954BB-0ECF-45DC-B017-32263CD44A94}" presName="dummyMaxCanvas" presStyleCnt="0">
        <dgm:presLayoutVars/>
      </dgm:prSet>
      <dgm:spPr/>
    </dgm:pt>
    <dgm:pt modelId="{7AF5C248-D222-48BF-BDD3-5AD6AF680721}" type="pres">
      <dgm:prSet presAssocID="{028954BB-0ECF-45DC-B017-32263CD44A94}" presName="FiveNodes_1" presStyleLbl="node1" presStyleIdx="0" presStyleCnt="5">
        <dgm:presLayoutVars>
          <dgm:bulletEnabled val="1"/>
        </dgm:presLayoutVars>
      </dgm:prSet>
      <dgm:spPr/>
    </dgm:pt>
    <dgm:pt modelId="{11440C69-7D8B-4400-8FF3-43C4D81A9548}" type="pres">
      <dgm:prSet presAssocID="{028954BB-0ECF-45DC-B017-32263CD44A94}" presName="FiveNodes_2" presStyleLbl="node1" presStyleIdx="1" presStyleCnt="5">
        <dgm:presLayoutVars>
          <dgm:bulletEnabled val="1"/>
        </dgm:presLayoutVars>
      </dgm:prSet>
      <dgm:spPr/>
    </dgm:pt>
    <dgm:pt modelId="{3D29EBE6-9EDC-4E45-8461-CEFECB30F280}" type="pres">
      <dgm:prSet presAssocID="{028954BB-0ECF-45DC-B017-32263CD44A94}" presName="FiveNodes_3" presStyleLbl="node1" presStyleIdx="2" presStyleCnt="5">
        <dgm:presLayoutVars>
          <dgm:bulletEnabled val="1"/>
        </dgm:presLayoutVars>
      </dgm:prSet>
      <dgm:spPr/>
    </dgm:pt>
    <dgm:pt modelId="{8A14172E-C81D-4013-9DDB-CAFB00937D38}" type="pres">
      <dgm:prSet presAssocID="{028954BB-0ECF-45DC-B017-32263CD44A94}" presName="FiveNodes_4" presStyleLbl="node1" presStyleIdx="3" presStyleCnt="5">
        <dgm:presLayoutVars>
          <dgm:bulletEnabled val="1"/>
        </dgm:presLayoutVars>
      </dgm:prSet>
      <dgm:spPr/>
    </dgm:pt>
    <dgm:pt modelId="{8EB48923-8B94-4AA7-A6E7-25A9AA77EE83}" type="pres">
      <dgm:prSet presAssocID="{028954BB-0ECF-45DC-B017-32263CD44A94}" presName="FiveNodes_5" presStyleLbl="node1" presStyleIdx="4" presStyleCnt="5">
        <dgm:presLayoutVars>
          <dgm:bulletEnabled val="1"/>
        </dgm:presLayoutVars>
      </dgm:prSet>
      <dgm:spPr/>
    </dgm:pt>
    <dgm:pt modelId="{910878D8-5971-4B66-BFA0-62BC94ACA12A}" type="pres">
      <dgm:prSet presAssocID="{028954BB-0ECF-45DC-B017-32263CD44A94}" presName="FiveConn_1-2" presStyleLbl="fgAccFollowNode1" presStyleIdx="0" presStyleCnt="4">
        <dgm:presLayoutVars>
          <dgm:bulletEnabled val="1"/>
        </dgm:presLayoutVars>
      </dgm:prSet>
      <dgm:spPr/>
    </dgm:pt>
    <dgm:pt modelId="{46B7D786-F154-4983-A0B1-A94B25CF1B87}" type="pres">
      <dgm:prSet presAssocID="{028954BB-0ECF-45DC-B017-32263CD44A94}" presName="FiveConn_2-3" presStyleLbl="fgAccFollowNode1" presStyleIdx="1" presStyleCnt="4">
        <dgm:presLayoutVars>
          <dgm:bulletEnabled val="1"/>
        </dgm:presLayoutVars>
      </dgm:prSet>
      <dgm:spPr/>
    </dgm:pt>
    <dgm:pt modelId="{883FDC2B-0312-4E23-8330-C6F6F12417B4}" type="pres">
      <dgm:prSet presAssocID="{028954BB-0ECF-45DC-B017-32263CD44A94}" presName="FiveConn_3-4" presStyleLbl="fgAccFollowNode1" presStyleIdx="2" presStyleCnt="4">
        <dgm:presLayoutVars>
          <dgm:bulletEnabled val="1"/>
        </dgm:presLayoutVars>
      </dgm:prSet>
      <dgm:spPr/>
    </dgm:pt>
    <dgm:pt modelId="{4AF1B5D7-96F9-4F29-8524-9F7AC5E1FBCB}" type="pres">
      <dgm:prSet presAssocID="{028954BB-0ECF-45DC-B017-32263CD44A94}" presName="FiveConn_4-5" presStyleLbl="fgAccFollowNode1" presStyleIdx="3" presStyleCnt="4">
        <dgm:presLayoutVars>
          <dgm:bulletEnabled val="1"/>
        </dgm:presLayoutVars>
      </dgm:prSet>
      <dgm:spPr/>
    </dgm:pt>
    <dgm:pt modelId="{31403955-3B07-4A9A-B338-1E9B7A550425}" type="pres">
      <dgm:prSet presAssocID="{028954BB-0ECF-45DC-B017-32263CD44A94}" presName="FiveNodes_1_text" presStyleLbl="node1" presStyleIdx="4" presStyleCnt="5">
        <dgm:presLayoutVars>
          <dgm:bulletEnabled val="1"/>
        </dgm:presLayoutVars>
      </dgm:prSet>
      <dgm:spPr/>
    </dgm:pt>
    <dgm:pt modelId="{7F7E8F70-F182-4784-B1C1-7A6A2DA45095}" type="pres">
      <dgm:prSet presAssocID="{028954BB-0ECF-45DC-B017-32263CD44A94}" presName="FiveNodes_2_text" presStyleLbl="node1" presStyleIdx="4" presStyleCnt="5">
        <dgm:presLayoutVars>
          <dgm:bulletEnabled val="1"/>
        </dgm:presLayoutVars>
      </dgm:prSet>
      <dgm:spPr/>
    </dgm:pt>
    <dgm:pt modelId="{131CE820-A0FC-4900-A1F6-73247869FA72}" type="pres">
      <dgm:prSet presAssocID="{028954BB-0ECF-45DC-B017-32263CD44A94}" presName="FiveNodes_3_text" presStyleLbl="node1" presStyleIdx="4" presStyleCnt="5">
        <dgm:presLayoutVars>
          <dgm:bulletEnabled val="1"/>
        </dgm:presLayoutVars>
      </dgm:prSet>
      <dgm:spPr/>
    </dgm:pt>
    <dgm:pt modelId="{BFAD31BA-6A79-401B-AD37-6BD763EFD250}" type="pres">
      <dgm:prSet presAssocID="{028954BB-0ECF-45DC-B017-32263CD44A94}" presName="FiveNodes_4_text" presStyleLbl="node1" presStyleIdx="4" presStyleCnt="5">
        <dgm:presLayoutVars>
          <dgm:bulletEnabled val="1"/>
        </dgm:presLayoutVars>
      </dgm:prSet>
      <dgm:spPr/>
    </dgm:pt>
    <dgm:pt modelId="{3FF6B740-10B9-44FD-867B-5DEA6BC0233D}" type="pres">
      <dgm:prSet presAssocID="{028954BB-0ECF-45DC-B017-32263CD44A94}" presName="FiveNodes_5_text" presStyleLbl="node1" presStyleIdx="4" presStyleCnt="5">
        <dgm:presLayoutVars>
          <dgm:bulletEnabled val="1"/>
        </dgm:presLayoutVars>
      </dgm:prSet>
      <dgm:spPr/>
    </dgm:pt>
  </dgm:ptLst>
  <dgm:cxnLst>
    <dgm:cxn modelId="{FB30F00A-E7C2-4786-AA47-196B890EEC6A}" type="presOf" srcId="{C17B7108-3F8D-4127-9ED3-707EECAE2C1A}" destId="{7AF5C248-D222-48BF-BDD3-5AD6AF680721}" srcOrd="0" destOrd="0" presId="urn:microsoft.com/office/officeart/2005/8/layout/vProcess5"/>
    <dgm:cxn modelId="{9A3E7E20-9139-495D-8A10-F47EC039B2C5}" srcId="{028954BB-0ECF-45DC-B017-32263CD44A94}" destId="{7A6F2DC5-D8AE-40CF-B6C4-50AB8C55C5C2}" srcOrd="3" destOrd="0" parTransId="{96237CA5-A732-4C09-B13C-0348DB418012}" sibTransId="{8DE0B3C5-653D-40A8-B01B-E56ED430B647}"/>
    <dgm:cxn modelId="{04F81D27-1BC7-4562-8411-1205FF13CC08}" type="presOf" srcId="{F135B4BE-C8DD-4361-9361-936CD686A1CC}" destId="{8EB48923-8B94-4AA7-A6E7-25A9AA77EE83}" srcOrd="0" destOrd="0" presId="urn:microsoft.com/office/officeart/2005/8/layout/vProcess5"/>
    <dgm:cxn modelId="{17862027-84BB-4EAE-BA1E-906D2EAB0A8D}" srcId="{028954BB-0ECF-45DC-B017-32263CD44A94}" destId="{FC572CA8-EF02-419D-BC85-EC44AD1257B0}" srcOrd="1" destOrd="0" parTransId="{59AD74BA-AE3F-43DF-87E8-A11524C89175}" sibTransId="{EB5381AE-B53B-494F-AB4D-6DE271EA546A}"/>
    <dgm:cxn modelId="{0BB9625E-A5F3-4841-81B5-406504C5D882}" type="presOf" srcId="{FC572CA8-EF02-419D-BC85-EC44AD1257B0}" destId="{11440C69-7D8B-4400-8FF3-43C4D81A9548}" srcOrd="0" destOrd="0" presId="urn:microsoft.com/office/officeart/2005/8/layout/vProcess5"/>
    <dgm:cxn modelId="{0BC30F41-08B3-4E60-9263-F82E6F1769D5}" srcId="{028954BB-0ECF-45DC-B017-32263CD44A94}" destId="{AE198D86-F37F-41DF-B2B8-79D4329EEB41}" srcOrd="2" destOrd="0" parTransId="{8AEA53D4-8CC4-41D7-8DE9-7A26A5D25B4D}" sibTransId="{6DEB706A-B6BA-4638-B72C-C2F08B030305}"/>
    <dgm:cxn modelId="{26E88C77-93F3-4E0C-8E40-F86698212C0C}" type="presOf" srcId="{C17B7108-3F8D-4127-9ED3-707EECAE2C1A}" destId="{31403955-3B07-4A9A-B338-1E9B7A550425}" srcOrd="1" destOrd="0" presId="urn:microsoft.com/office/officeart/2005/8/layout/vProcess5"/>
    <dgm:cxn modelId="{7B48B17C-55EE-4C45-936D-7F7A0CAEA9F3}" type="presOf" srcId="{FC572CA8-EF02-419D-BC85-EC44AD1257B0}" destId="{7F7E8F70-F182-4784-B1C1-7A6A2DA45095}" srcOrd="1" destOrd="0" presId="urn:microsoft.com/office/officeart/2005/8/layout/vProcess5"/>
    <dgm:cxn modelId="{0976EC8B-AF22-44AE-88AE-C05A9739FBF3}" srcId="{028954BB-0ECF-45DC-B017-32263CD44A94}" destId="{C17B7108-3F8D-4127-9ED3-707EECAE2C1A}" srcOrd="0" destOrd="0" parTransId="{DCBEE139-691C-40DD-BC95-E63860B28288}" sibTransId="{7B19B041-B0CA-4CF1-9BBE-6A701591EC11}"/>
    <dgm:cxn modelId="{76A7448C-A87C-46F2-9837-693BF72D510B}" type="presOf" srcId="{8DE0B3C5-653D-40A8-B01B-E56ED430B647}" destId="{4AF1B5D7-96F9-4F29-8524-9F7AC5E1FBCB}" srcOrd="0" destOrd="0" presId="urn:microsoft.com/office/officeart/2005/8/layout/vProcess5"/>
    <dgm:cxn modelId="{BA069F95-53A0-4C58-BF86-375B7E1208ED}" type="presOf" srcId="{F135B4BE-C8DD-4361-9361-936CD686A1CC}" destId="{3FF6B740-10B9-44FD-867B-5DEA6BC0233D}" srcOrd="1" destOrd="0" presId="urn:microsoft.com/office/officeart/2005/8/layout/vProcess5"/>
    <dgm:cxn modelId="{33672399-0041-49D3-8D7F-B8F229316149}" type="presOf" srcId="{7A6F2DC5-D8AE-40CF-B6C4-50AB8C55C5C2}" destId="{BFAD31BA-6A79-401B-AD37-6BD763EFD250}" srcOrd="1" destOrd="0" presId="urn:microsoft.com/office/officeart/2005/8/layout/vProcess5"/>
    <dgm:cxn modelId="{A1C1C0AF-8BB5-4B31-A43F-52F6ACC854C2}" type="presOf" srcId="{028954BB-0ECF-45DC-B017-32263CD44A94}" destId="{CECB4CB0-E0AA-4993-BE70-77AD27707DCA}" srcOrd="0" destOrd="0" presId="urn:microsoft.com/office/officeart/2005/8/layout/vProcess5"/>
    <dgm:cxn modelId="{E520F4BC-1D07-488B-8B21-C57713B53A07}" type="presOf" srcId="{7B19B041-B0CA-4CF1-9BBE-6A701591EC11}" destId="{910878D8-5971-4B66-BFA0-62BC94ACA12A}" srcOrd="0" destOrd="0" presId="urn:microsoft.com/office/officeart/2005/8/layout/vProcess5"/>
    <dgm:cxn modelId="{15A483CC-8B74-4644-8893-DB1D51550E32}" type="presOf" srcId="{7A6F2DC5-D8AE-40CF-B6C4-50AB8C55C5C2}" destId="{8A14172E-C81D-4013-9DDB-CAFB00937D38}" srcOrd="0" destOrd="0" presId="urn:microsoft.com/office/officeart/2005/8/layout/vProcess5"/>
    <dgm:cxn modelId="{397ADAD4-22ED-4FB7-9EB3-F1503F79D9E9}" type="presOf" srcId="{6DEB706A-B6BA-4638-B72C-C2F08B030305}" destId="{883FDC2B-0312-4E23-8330-C6F6F12417B4}" srcOrd="0" destOrd="0" presId="urn:microsoft.com/office/officeart/2005/8/layout/vProcess5"/>
    <dgm:cxn modelId="{5EB9C0E2-8CCD-46E4-9ED2-7ED6FABE7F15}" srcId="{028954BB-0ECF-45DC-B017-32263CD44A94}" destId="{F135B4BE-C8DD-4361-9361-936CD686A1CC}" srcOrd="4" destOrd="0" parTransId="{2EA6E648-A95A-4998-9528-9B72731CBE85}" sibTransId="{E9D0BD15-0627-493B-B9E4-F6DAC79A9F9D}"/>
    <dgm:cxn modelId="{CAD6A6E7-4DC6-49D0-82DD-868B92BC14E8}" type="presOf" srcId="{AE198D86-F37F-41DF-B2B8-79D4329EEB41}" destId="{3D29EBE6-9EDC-4E45-8461-CEFECB30F280}" srcOrd="0" destOrd="0" presId="urn:microsoft.com/office/officeart/2005/8/layout/vProcess5"/>
    <dgm:cxn modelId="{968517F4-B135-403C-A75E-AF13D55F7C19}" type="presOf" srcId="{EB5381AE-B53B-494F-AB4D-6DE271EA546A}" destId="{46B7D786-F154-4983-A0B1-A94B25CF1B87}" srcOrd="0" destOrd="0" presId="urn:microsoft.com/office/officeart/2005/8/layout/vProcess5"/>
    <dgm:cxn modelId="{EA9FEFFA-0DFA-41DF-B4BD-4EA5DAB86E31}" type="presOf" srcId="{AE198D86-F37F-41DF-B2B8-79D4329EEB41}" destId="{131CE820-A0FC-4900-A1F6-73247869FA72}" srcOrd="1" destOrd="0" presId="urn:microsoft.com/office/officeart/2005/8/layout/vProcess5"/>
    <dgm:cxn modelId="{5AD0D347-7977-4624-9D56-6A5066349B24}" type="presParOf" srcId="{CECB4CB0-E0AA-4993-BE70-77AD27707DCA}" destId="{4939FEA3-E2AB-40A2-BFA4-455AF2DC8305}" srcOrd="0" destOrd="0" presId="urn:microsoft.com/office/officeart/2005/8/layout/vProcess5"/>
    <dgm:cxn modelId="{A3F2D3D0-2DF1-4528-A041-2A30CCBE4527}" type="presParOf" srcId="{CECB4CB0-E0AA-4993-BE70-77AD27707DCA}" destId="{7AF5C248-D222-48BF-BDD3-5AD6AF680721}" srcOrd="1" destOrd="0" presId="urn:microsoft.com/office/officeart/2005/8/layout/vProcess5"/>
    <dgm:cxn modelId="{11EEBC31-F8A0-4C1A-B5D5-CFC509A0087E}" type="presParOf" srcId="{CECB4CB0-E0AA-4993-BE70-77AD27707DCA}" destId="{11440C69-7D8B-4400-8FF3-43C4D81A9548}" srcOrd="2" destOrd="0" presId="urn:microsoft.com/office/officeart/2005/8/layout/vProcess5"/>
    <dgm:cxn modelId="{7B0D60E9-0EF4-4ACC-ABA2-9E1EED2F79A6}" type="presParOf" srcId="{CECB4CB0-E0AA-4993-BE70-77AD27707DCA}" destId="{3D29EBE6-9EDC-4E45-8461-CEFECB30F280}" srcOrd="3" destOrd="0" presId="urn:microsoft.com/office/officeart/2005/8/layout/vProcess5"/>
    <dgm:cxn modelId="{5F73D16D-9D01-444A-B88A-C8EF580EEE03}" type="presParOf" srcId="{CECB4CB0-E0AA-4993-BE70-77AD27707DCA}" destId="{8A14172E-C81D-4013-9DDB-CAFB00937D38}" srcOrd="4" destOrd="0" presId="urn:microsoft.com/office/officeart/2005/8/layout/vProcess5"/>
    <dgm:cxn modelId="{1E8D3729-0FB0-4BE6-A0F4-B9E96C010801}" type="presParOf" srcId="{CECB4CB0-E0AA-4993-BE70-77AD27707DCA}" destId="{8EB48923-8B94-4AA7-A6E7-25A9AA77EE83}" srcOrd="5" destOrd="0" presId="urn:microsoft.com/office/officeart/2005/8/layout/vProcess5"/>
    <dgm:cxn modelId="{CF0A132E-51E6-45F9-AD07-85D7E1C3547F}" type="presParOf" srcId="{CECB4CB0-E0AA-4993-BE70-77AD27707DCA}" destId="{910878D8-5971-4B66-BFA0-62BC94ACA12A}" srcOrd="6" destOrd="0" presId="urn:microsoft.com/office/officeart/2005/8/layout/vProcess5"/>
    <dgm:cxn modelId="{1B2D959C-9C04-4015-9531-298BF28A3C24}" type="presParOf" srcId="{CECB4CB0-E0AA-4993-BE70-77AD27707DCA}" destId="{46B7D786-F154-4983-A0B1-A94B25CF1B87}" srcOrd="7" destOrd="0" presId="urn:microsoft.com/office/officeart/2005/8/layout/vProcess5"/>
    <dgm:cxn modelId="{D65DFC8F-0BF1-40B5-BE01-7060F66CE19F}" type="presParOf" srcId="{CECB4CB0-E0AA-4993-BE70-77AD27707DCA}" destId="{883FDC2B-0312-4E23-8330-C6F6F12417B4}" srcOrd="8" destOrd="0" presId="urn:microsoft.com/office/officeart/2005/8/layout/vProcess5"/>
    <dgm:cxn modelId="{E18F3C9E-FF39-4302-BE34-8E24D3A5BBE0}" type="presParOf" srcId="{CECB4CB0-E0AA-4993-BE70-77AD27707DCA}" destId="{4AF1B5D7-96F9-4F29-8524-9F7AC5E1FBCB}" srcOrd="9" destOrd="0" presId="urn:microsoft.com/office/officeart/2005/8/layout/vProcess5"/>
    <dgm:cxn modelId="{4AFFD8D8-2E5A-4569-8506-54E2DBB59950}" type="presParOf" srcId="{CECB4CB0-E0AA-4993-BE70-77AD27707DCA}" destId="{31403955-3B07-4A9A-B338-1E9B7A550425}" srcOrd="10" destOrd="0" presId="urn:microsoft.com/office/officeart/2005/8/layout/vProcess5"/>
    <dgm:cxn modelId="{AE41BCC5-CAD2-475D-9A63-43EC14FD61D8}" type="presParOf" srcId="{CECB4CB0-E0AA-4993-BE70-77AD27707DCA}" destId="{7F7E8F70-F182-4784-B1C1-7A6A2DA45095}" srcOrd="11" destOrd="0" presId="urn:microsoft.com/office/officeart/2005/8/layout/vProcess5"/>
    <dgm:cxn modelId="{9FD85E8D-B365-457B-8825-CA0CBDBD2076}" type="presParOf" srcId="{CECB4CB0-E0AA-4993-BE70-77AD27707DCA}" destId="{131CE820-A0FC-4900-A1F6-73247869FA72}" srcOrd="12" destOrd="0" presId="urn:microsoft.com/office/officeart/2005/8/layout/vProcess5"/>
    <dgm:cxn modelId="{C1A31E58-0CA3-4B8A-BBFB-6F2731EA6568}" type="presParOf" srcId="{CECB4CB0-E0AA-4993-BE70-77AD27707DCA}" destId="{BFAD31BA-6A79-401B-AD37-6BD763EFD250}" srcOrd="13" destOrd="0" presId="urn:microsoft.com/office/officeart/2005/8/layout/vProcess5"/>
    <dgm:cxn modelId="{158AAA6C-C14B-4748-BBB6-7655385F9460}" type="presParOf" srcId="{CECB4CB0-E0AA-4993-BE70-77AD27707DCA}" destId="{3FF6B740-10B9-44FD-867B-5DEA6BC0233D}"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4619E95-2E85-40C9-BFC5-795F4ED767CB}"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n-US"/>
        </a:p>
      </dgm:t>
    </dgm:pt>
    <dgm:pt modelId="{72914F90-B332-480E-92DB-F97E8AE51A1A}">
      <dgm:prSet/>
      <dgm:spPr>
        <a:solidFill>
          <a:schemeClr val="tx2"/>
        </a:solidFill>
      </dgm:spPr>
      <dgm:t>
        <a:bodyPr/>
        <a:lstStyle/>
        <a:p>
          <a:pPr rtl="0"/>
          <a:r>
            <a:rPr lang="en-US" dirty="0"/>
            <a:t>Identify community need</a:t>
          </a:r>
        </a:p>
      </dgm:t>
    </dgm:pt>
    <dgm:pt modelId="{233B7C05-B675-4D0A-9E4E-CE96E8AB88CD}" type="parTrans" cxnId="{5FDCB23A-646A-41DB-8E4D-E87EA7E2DF76}">
      <dgm:prSet/>
      <dgm:spPr/>
      <dgm:t>
        <a:bodyPr/>
        <a:lstStyle/>
        <a:p>
          <a:endParaRPr lang="en-US"/>
        </a:p>
      </dgm:t>
    </dgm:pt>
    <dgm:pt modelId="{B0C87184-FF20-48A6-A0E7-5C151735C2FC}" type="sibTrans" cxnId="{5FDCB23A-646A-41DB-8E4D-E87EA7E2DF76}">
      <dgm:prSet/>
      <dgm:spPr>
        <a:solidFill>
          <a:srgbClr val="FFC000"/>
        </a:solidFill>
      </dgm:spPr>
      <dgm:t>
        <a:bodyPr/>
        <a:lstStyle/>
        <a:p>
          <a:endParaRPr lang="en-US"/>
        </a:p>
      </dgm:t>
    </dgm:pt>
    <dgm:pt modelId="{D1B2071D-47B6-4EA4-BF60-66B9E9301FA3}">
      <dgm:prSet/>
      <dgm:spPr>
        <a:solidFill>
          <a:schemeClr val="tx2"/>
        </a:solidFill>
      </dgm:spPr>
      <dgm:t>
        <a:bodyPr/>
        <a:lstStyle/>
        <a:p>
          <a:pPr rtl="0"/>
          <a:r>
            <a:rPr lang="en-US" dirty="0"/>
            <a:t>Develop project with Partner orgs</a:t>
          </a:r>
        </a:p>
      </dgm:t>
    </dgm:pt>
    <dgm:pt modelId="{1BCEB1DF-9BE5-4BAA-B774-8C64C7A6F1CD}" type="parTrans" cxnId="{2D004EE1-8D0B-42DD-BB38-EC3CC767EBC7}">
      <dgm:prSet/>
      <dgm:spPr/>
      <dgm:t>
        <a:bodyPr/>
        <a:lstStyle/>
        <a:p>
          <a:endParaRPr lang="en-US"/>
        </a:p>
      </dgm:t>
    </dgm:pt>
    <dgm:pt modelId="{77E072E5-5893-4C5C-8889-B900765FE89C}" type="sibTrans" cxnId="{2D004EE1-8D0B-42DD-BB38-EC3CC767EBC7}">
      <dgm:prSet/>
      <dgm:spPr/>
      <dgm:t>
        <a:bodyPr/>
        <a:lstStyle/>
        <a:p>
          <a:endParaRPr lang="en-US"/>
        </a:p>
      </dgm:t>
    </dgm:pt>
    <dgm:pt modelId="{C948D6CE-7E2D-453B-91A3-DDFDF0F0A51D}">
      <dgm:prSet/>
      <dgm:spPr>
        <a:solidFill>
          <a:schemeClr val="tx2"/>
        </a:solidFill>
      </dgm:spPr>
      <dgm:t>
        <a:bodyPr/>
        <a:lstStyle/>
        <a:p>
          <a:pPr rtl="0"/>
          <a:r>
            <a:rPr lang="en-US" dirty="0"/>
            <a:t>Fundraise specifically for project</a:t>
          </a:r>
        </a:p>
      </dgm:t>
    </dgm:pt>
    <dgm:pt modelId="{AE3173FB-CEC9-46BB-AD0D-292C61EDAE62}" type="parTrans" cxnId="{5496C0CF-4C3A-4AB2-AFFF-DA925F98AD66}">
      <dgm:prSet/>
      <dgm:spPr/>
      <dgm:t>
        <a:bodyPr/>
        <a:lstStyle/>
        <a:p>
          <a:endParaRPr lang="en-US"/>
        </a:p>
      </dgm:t>
    </dgm:pt>
    <dgm:pt modelId="{509137C7-ED96-4226-8ABA-4F4ADEEC3C1A}" type="sibTrans" cxnId="{5496C0CF-4C3A-4AB2-AFFF-DA925F98AD66}">
      <dgm:prSet/>
      <dgm:spPr/>
      <dgm:t>
        <a:bodyPr/>
        <a:lstStyle/>
        <a:p>
          <a:endParaRPr lang="en-US"/>
        </a:p>
      </dgm:t>
    </dgm:pt>
    <dgm:pt modelId="{10F787A7-9315-4D30-8033-A54C9583CB98}">
      <dgm:prSet/>
      <dgm:spPr>
        <a:solidFill>
          <a:schemeClr val="tx2"/>
        </a:solidFill>
      </dgm:spPr>
      <dgm:t>
        <a:bodyPr/>
        <a:lstStyle/>
        <a:p>
          <a:pPr rtl="0"/>
          <a:r>
            <a:rPr lang="en-US" dirty="0"/>
            <a:t>Deliver and measure project</a:t>
          </a:r>
        </a:p>
      </dgm:t>
    </dgm:pt>
    <dgm:pt modelId="{0F61E82B-FAF4-4FC2-B674-15B44375AE0E}" type="parTrans" cxnId="{759C479D-A931-4A90-84B7-FB7D68B94568}">
      <dgm:prSet/>
      <dgm:spPr/>
      <dgm:t>
        <a:bodyPr/>
        <a:lstStyle/>
        <a:p>
          <a:endParaRPr lang="en-US"/>
        </a:p>
      </dgm:t>
    </dgm:pt>
    <dgm:pt modelId="{C26E5BF0-02F7-4EF6-96AE-3FC29F4BDCE1}" type="sibTrans" cxnId="{759C479D-A931-4A90-84B7-FB7D68B94568}">
      <dgm:prSet/>
      <dgm:spPr/>
      <dgm:t>
        <a:bodyPr/>
        <a:lstStyle/>
        <a:p>
          <a:endParaRPr lang="en-US"/>
        </a:p>
      </dgm:t>
    </dgm:pt>
    <dgm:pt modelId="{E1243C32-F824-4EE1-A661-E59446CFC229}">
      <dgm:prSet custT="1"/>
      <dgm:spPr>
        <a:solidFill>
          <a:schemeClr val="tx2"/>
        </a:solidFill>
      </dgm:spPr>
      <dgm:t>
        <a:bodyPr/>
        <a:lstStyle/>
        <a:p>
          <a:pPr rtl="0"/>
          <a:r>
            <a:rPr lang="en-US" sz="2400" b="1" dirty="0" err="1">
              <a:solidFill>
                <a:srgbClr val="FFC000"/>
              </a:solidFill>
            </a:rPr>
            <a:t>Publicise</a:t>
          </a:r>
          <a:r>
            <a:rPr lang="en-US" sz="2400" b="1" dirty="0">
              <a:solidFill>
                <a:srgbClr val="FFC000"/>
              </a:solidFill>
            </a:rPr>
            <a:t> and grow Rotary reputation</a:t>
          </a:r>
        </a:p>
      </dgm:t>
    </dgm:pt>
    <dgm:pt modelId="{67AA693D-DFD2-441F-8E16-AB5C9F19D23F}" type="parTrans" cxnId="{D4B281E1-D6D5-4060-B44B-30C140584A5C}">
      <dgm:prSet/>
      <dgm:spPr/>
      <dgm:t>
        <a:bodyPr/>
        <a:lstStyle/>
        <a:p>
          <a:endParaRPr lang="en-US"/>
        </a:p>
      </dgm:t>
    </dgm:pt>
    <dgm:pt modelId="{4790CE50-2B4B-4985-9503-D18195E50B24}" type="sibTrans" cxnId="{D4B281E1-D6D5-4060-B44B-30C140584A5C}">
      <dgm:prSet/>
      <dgm:spPr/>
      <dgm:t>
        <a:bodyPr/>
        <a:lstStyle/>
        <a:p>
          <a:endParaRPr lang="en-US"/>
        </a:p>
      </dgm:t>
    </dgm:pt>
    <dgm:pt modelId="{AAD251F2-87F6-4585-BB65-4D29E695C9B4}" type="pres">
      <dgm:prSet presAssocID="{F4619E95-2E85-40C9-BFC5-795F4ED767CB}" presName="Name0" presStyleCnt="0">
        <dgm:presLayoutVars>
          <dgm:dir/>
          <dgm:resizeHandles val="exact"/>
        </dgm:presLayoutVars>
      </dgm:prSet>
      <dgm:spPr/>
    </dgm:pt>
    <dgm:pt modelId="{5E727C6E-34C9-416B-9813-19DB675BB2A3}" type="pres">
      <dgm:prSet presAssocID="{F4619E95-2E85-40C9-BFC5-795F4ED767CB}" presName="cycle" presStyleCnt="0"/>
      <dgm:spPr/>
    </dgm:pt>
    <dgm:pt modelId="{511BC9B2-3A1A-4FDE-8800-BA05049FD86E}" type="pres">
      <dgm:prSet presAssocID="{72914F90-B332-480E-92DB-F97E8AE51A1A}" presName="nodeFirstNode" presStyleLbl="node1" presStyleIdx="0" presStyleCnt="5">
        <dgm:presLayoutVars>
          <dgm:bulletEnabled val="1"/>
        </dgm:presLayoutVars>
      </dgm:prSet>
      <dgm:spPr/>
    </dgm:pt>
    <dgm:pt modelId="{68A99561-07AC-492B-89D3-989CB3E92E16}" type="pres">
      <dgm:prSet presAssocID="{B0C87184-FF20-48A6-A0E7-5C151735C2FC}" presName="sibTransFirstNode" presStyleLbl="bgShp" presStyleIdx="0" presStyleCnt="1"/>
      <dgm:spPr/>
    </dgm:pt>
    <dgm:pt modelId="{D990D050-7EDC-456B-89E2-F7B0CF3F9E74}" type="pres">
      <dgm:prSet presAssocID="{D1B2071D-47B6-4EA4-BF60-66B9E9301FA3}" presName="nodeFollowingNodes" presStyleLbl="node1" presStyleIdx="1" presStyleCnt="5">
        <dgm:presLayoutVars>
          <dgm:bulletEnabled val="1"/>
        </dgm:presLayoutVars>
      </dgm:prSet>
      <dgm:spPr/>
    </dgm:pt>
    <dgm:pt modelId="{A9516B2D-3AD5-4B14-B79D-D7161F9D60C9}" type="pres">
      <dgm:prSet presAssocID="{C948D6CE-7E2D-453B-91A3-DDFDF0F0A51D}" presName="nodeFollowingNodes" presStyleLbl="node1" presStyleIdx="2" presStyleCnt="5" custRadScaleRad="98635" custRadScaleInc="-21448">
        <dgm:presLayoutVars>
          <dgm:bulletEnabled val="1"/>
        </dgm:presLayoutVars>
      </dgm:prSet>
      <dgm:spPr/>
    </dgm:pt>
    <dgm:pt modelId="{D91D98B2-4418-490C-84FC-32215D745CC0}" type="pres">
      <dgm:prSet presAssocID="{10F787A7-9315-4D30-8033-A54C9583CB98}" presName="nodeFollowingNodes" presStyleLbl="node1" presStyleIdx="3" presStyleCnt="5" custScaleX="124894" custScaleY="100404" custRadScaleRad="100838" custRadScaleInc="23386">
        <dgm:presLayoutVars>
          <dgm:bulletEnabled val="1"/>
        </dgm:presLayoutVars>
      </dgm:prSet>
      <dgm:spPr/>
    </dgm:pt>
    <dgm:pt modelId="{CC889AB0-4401-4632-877D-FE41069A4822}" type="pres">
      <dgm:prSet presAssocID="{E1243C32-F824-4EE1-A661-E59446CFC229}" presName="nodeFollowingNodes" presStyleLbl="node1" presStyleIdx="4" presStyleCnt="5" custScaleX="100130">
        <dgm:presLayoutVars>
          <dgm:bulletEnabled val="1"/>
        </dgm:presLayoutVars>
      </dgm:prSet>
      <dgm:spPr/>
    </dgm:pt>
  </dgm:ptLst>
  <dgm:cxnLst>
    <dgm:cxn modelId="{5FDCB23A-646A-41DB-8E4D-E87EA7E2DF76}" srcId="{F4619E95-2E85-40C9-BFC5-795F4ED767CB}" destId="{72914F90-B332-480E-92DB-F97E8AE51A1A}" srcOrd="0" destOrd="0" parTransId="{233B7C05-B675-4D0A-9E4E-CE96E8AB88CD}" sibTransId="{B0C87184-FF20-48A6-A0E7-5C151735C2FC}"/>
    <dgm:cxn modelId="{9C301D88-699A-4699-974A-1D68C97F35CE}" type="presOf" srcId="{E1243C32-F824-4EE1-A661-E59446CFC229}" destId="{CC889AB0-4401-4632-877D-FE41069A4822}" srcOrd="0" destOrd="0" presId="urn:microsoft.com/office/officeart/2005/8/layout/cycle3"/>
    <dgm:cxn modelId="{250B8A95-90C3-483D-92B2-044B297CFFAB}" type="presOf" srcId="{10F787A7-9315-4D30-8033-A54C9583CB98}" destId="{D91D98B2-4418-490C-84FC-32215D745CC0}" srcOrd="0" destOrd="0" presId="urn:microsoft.com/office/officeart/2005/8/layout/cycle3"/>
    <dgm:cxn modelId="{759C479D-A931-4A90-84B7-FB7D68B94568}" srcId="{F4619E95-2E85-40C9-BFC5-795F4ED767CB}" destId="{10F787A7-9315-4D30-8033-A54C9583CB98}" srcOrd="3" destOrd="0" parTransId="{0F61E82B-FAF4-4FC2-B674-15B44375AE0E}" sibTransId="{C26E5BF0-02F7-4EF6-96AE-3FC29F4BDCE1}"/>
    <dgm:cxn modelId="{C7F623A9-BA42-4291-B478-736EBA1BAE2F}" type="presOf" srcId="{D1B2071D-47B6-4EA4-BF60-66B9E9301FA3}" destId="{D990D050-7EDC-456B-89E2-F7B0CF3F9E74}" srcOrd="0" destOrd="0" presId="urn:microsoft.com/office/officeart/2005/8/layout/cycle3"/>
    <dgm:cxn modelId="{A9582CB1-E6E0-43B6-979C-D6F7D9FD1F7A}" type="presOf" srcId="{F4619E95-2E85-40C9-BFC5-795F4ED767CB}" destId="{AAD251F2-87F6-4585-BB65-4D29E695C9B4}" srcOrd="0" destOrd="0" presId="urn:microsoft.com/office/officeart/2005/8/layout/cycle3"/>
    <dgm:cxn modelId="{CDEE31C3-51CE-4735-907A-4F6099552F3E}" type="presOf" srcId="{B0C87184-FF20-48A6-A0E7-5C151735C2FC}" destId="{68A99561-07AC-492B-89D3-989CB3E92E16}" srcOrd="0" destOrd="0" presId="urn:microsoft.com/office/officeart/2005/8/layout/cycle3"/>
    <dgm:cxn modelId="{5496C0CF-4C3A-4AB2-AFFF-DA925F98AD66}" srcId="{F4619E95-2E85-40C9-BFC5-795F4ED767CB}" destId="{C948D6CE-7E2D-453B-91A3-DDFDF0F0A51D}" srcOrd="2" destOrd="0" parTransId="{AE3173FB-CEC9-46BB-AD0D-292C61EDAE62}" sibTransId="{509137C7-ED96-4226-8ABA-4F4ADEEC3C1A}"/>
    <dgm:cxn modelId="{740B55D3-F643-4745-BED2-7568C11FE63B}" type="presOf" srcId="{C948D6CE-7E2D-453B-91A3-DDFDF0F0A51D}" destId="{A9516B2D-3AD5-4B14-B79D-D7161F9D60C9}" srcOrd="0" destOrd="0" presId="urn:microsoft.com/office/officeart/2005/8/layout/cycle3"/>
    <dgm:cxn modelId="{5E3B1BD8-F475-4DBA-8F35-E883B408A780}" type="presOf" srcId="{72914F90-B332-480E-92DB-F97E8AE51A1A}" destId="{511BC9B2-3A1A-4FDE-8800-BA05049FD86E}" srcOrd="0" destOrd="0" presId="urn:microsoft.com/office/officeart/2005/8/layout/cycle3"/>
    <dgm:cxn modelId="{2D004EE1-8D0B-42DD-BB38-EC3CC767EBC7}" srcId="{F4619E95-2E85-40C9-BFC5-795F4ED767CB}" destId="{D1B2071D-47B6-4EA4-BF60-66B9E9301FA3}" srcOrd="1" destOrd="0" parTransId="{1BCEB1DF-9BE5-4BAA-B774-8C64C7A6F1CD}" sibTransId="{77E072E5-5893-4C5C-8889-B900765FE89C}"/>
    <dgm:cxn modelId="{D4B281E1-D6D5-4060-B44B-30C140584A5C}" srcId="{F4619E95-2E85-40C9-BFC5-795F4ED767CB}" destId="{E1243C32-F824-4EE1-A661-E59446CFC229}" srcOrd="4" destOrd="0" parTransId="{67AA693D-DFD2-441F-8E16-AB5C9F19D23F}" sibTransId="{4790CE50-2B4B-4985-9503-D18195E50B24}"/>
    <dgm:cxn modelId="{BC632189-D8E4-4443-B597-2F0977EB4AB9}" type="presParOf" srcId="{AAD251F2-87F6-4585-BB65-4D29E695C9B4}" destId="{5E727C6E-34C9-416B-9813-19DB675BB2A3}" srcOrd="0" destOrd="0" presId="urn:microsoft.com/office/officeart/2005/8/layout/cycle3"/>
    <dgm:cxn modelId="{3310C7E9-F4DA-45E8-AA0F-CF5342B9C6E7}" type="presParOf" srcId="{5E727C6E-34C9-416B-9813-19DB675BB2A3}" destId="{511BC9B2-3A1A-4FDE-8800-BA05049FD86E}" srcOrd="0" destOrd="0" presId="urn:microsoft.com/office/officeart/2005/8/layout/cycle3"/>
    <dgm:cxn modelId="{0157C2E9-5F06-4BAA-9A50-58BB5D3CD923}" type="presParOf" srcId="{5E727C6E-34C9-416B-9813-19DB675BB2A3}" destId="{68A99561-07AC-492B-89D3-989CB3E92E16}" srcOrd="1" destOrd="0" presId="urn:microsoft.com/office/officeart/2005/8/layout/cycle3"/>
    <dgm:cxn modelId="{1771A851-F0EC-4E94-B260-C34FA9696BE1}" type="presParOf" srcId="{5E727C6E-34C9-416B-9813-19DB675BB2A3}" destId="{D990D050-7EDC-456B-89E2-F7B0CF3F9E74}" srcOrd="2" destOrd="0" presId="urn:microsoft.com/office/officeart/2005/8/layout/cycle3"/>
    <dgm:cxn modelId="{D5FEDCF9-5BB8-4DE0-A61B-7744245D2810}" type="presParOf" srcId="{5E727C6E-34C9-416B-9813-19DB675BB2A3}" destId="{A9516B2D-3AD5-4B14-B79D-D7161F9D60C9}" srcOrd="3" destOrd="0" presId="urn:microsoft.com/office/officeart/2005/8/layout/cycle3"/>
    <dgm:cxn modelId="{84A6278C-A9D6-43BE-BBAB-90BCF361CC1A}" type="presParOf" srcId="{5E727C6E-34C9-416B-9813-19DB675BB2A3}" destId="{D91D98B2-4418-490C-84FC-32215D745CC0}" srcOrd="4" destOrd="0" presId="urn:microsoft.com/office/officeart/2005/8/layout/cycle3"/>
    <dgm:cxn modelId="{E062E7C9-871E-4BD4-9502-DFB7FCAA5F7A}" type="presParOf" srcId="{5E727C6E-34C9-416B-9813-19DB675BB2A3}" destId="{CC889AB0-4401-4632-877D-FE41069A4822}" srcOrd="5"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35A4654-0C56-4DC5-967C-C2F982CB399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F662B6D-B495-47BA-8547-3BE97873361F}" type="pres">
      <dgm:prSet presAssocID="{D35A4654-0C56-4DC5-967C-C2F982CB3990}" presName="linear" presStyleCnt="0">
        <dgm:presLayoutVars>
          <dgm:animLvl val="lvl"/>
          <dgm:resizeHandles val="exact"/>
        </dgm:presLayoutVars>
      </dgm:prSet>
      <dgm:spPr/>
    </dgm:pt>
  </dgm:ptLst>
  <dgm:cxnLst>
    <dgm:cxn modelId="{B7E09619-E811-451C-BA22-0B177B488719}" type="presOf" srcId="{D35A4654-0C56-4DC5-967C-C2F982CB3990}" destId="{EF662B6D-B495-47BA-8547-3BE97873361F}"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4619E95-2E85-40C9-BFC5-795F4ED767CB}"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n-US"/>
        </a:p>
      </dgm:t>
    </dgm:pt>
    <dgm:pt modelId="{72914F90-B332-480E-92DB-F97E8AE51A1A}">
      <dgm:prSet/>
      <dgm:spPr>
        <a:solidFill>
          <a:schemeClr val="tx2"/>
        </a:solidFill>
      </dgm:spPr>
      <dgm:t>
        <a:bodyPr/>
        <a:lstStyle/>
        <a:p>
          <a:pPr rtl="0"/>
          <a:r>
            <a:rPr lang="en-US" dirty="0"/>
            <a:t>Rotary Club raises Money</a:t>
          </a:r>
        </a:p>
      </dgm:t>
    </dgm:pt>
    <dgm:pt modelId="{233B7C05-B675-4D0A-9E4E-CE96E8AB88CD}" type="parTrans" cxnId="{5FDCB23A-646A-41DB-8E4D-E87EA7E2DF76}">
      <dgm:prSet/>
      <dgm:spPr/>
      <dgm:t>
        <a:bodyPr/>
        <a:lstStyle/>
        <a:p>
          <a:endParaRPr lang="en-US"/>
        </a:p>
      </dgm:t>
    </dgm:pt>
    <dgm:pt modelId="{B0C87184-FF20-48A6-A0E7-5C151735C2FC}" type="sibTrans" cxnId="{5FDCB23A-646A-41DB-8E4D-E87EA7E2DF76}">
      <dgm:prSet/>
      <dgm:spPr>
        <a:solidFill>
          <a:srgbClr val="FFC000"/>
        </a:solidFill>
      </dgm:spPr>
      <dgm:t>
        <a:bodyPr/>
        <a:lstStyle/>
        <a:p>
          <a:endParaRPr lang="en-US"/>
        </a:p>
      </dgm:t>
    </dgm:pt>
    <dgm:pt modelId="{D1B2071D-47B6-4EA4-BF60-66B9E9301FA3}">
      <dgm:prSet/>
      <dgm:spPr>
        <a:solidFill>
          <a:schemeClr val="tx2"/>
        </a:solidFill>
      </dgm:spPr>
      <dgm:t>
        <a:bodyPr/>
        <a:lstStyle/>
        <a:p>
          <a:pPr rtl="0"/>
          <a:r>
            <a:rPr lang="en-US"/>
            <a:t>Rotary Club contributes to TRF</a:t>
          </a:r>
        </a:p>
      </dgm:t>
    </dgm:pt>
    <dgm:pt modelId="{1BCEB1DF-9BE5-4BAA-B774-8C64C7A6F1CD}" type="parTrans" cxnId="{2D004EE1-8D0B-42DD-BB38-EC3CC767EBC7}">
      <dgm:prSet/>
      <dgm:spPr/>
      <dgm:t>
        <a:bodyPr/>
        <a:lstStyle/>
        <a:p>
          <a:endParaRPr lang="en-US"/>
        </a:p>
      </dgm:t>
    </dgm:pt>
    <dgm:pt modelId="{77E072E5-5893-4C5C-8889-B900765FE89C}" type="sibTrans" cxnId="{2D004EE1-8D0B-42DD-BB38-EC3CC767EBC7}">
      <dgm:prSet/>
      <dgm:spPr/>
      <dgm:t>
        <a:bodyPr/>
        <a:lstStyle/>
        <a:p>
          <a:endParaRPr lang="en-US"/>
        </a:p>
      </dgm:t>
    </dgm:pt>
    <dgm:pt modelId="{C948D6CE-7E2D-453B-91A3-DDFDF0F0A51D}">
      <dgm:prSet/>
      <dgm:spPr>
        <a:solidFill>
          <a:schemeClr val="tx2"/>
        </a:solidFill>
      </dgm:spPr>
      <dgm:t>
        <a:bodyPr/>
        <a:lstStyle/>
        <a:p>
          <a:pPr rtl="0"/>
          <a:r>
            <a:rPr lang="en-US"/>
            <a:t>Rotary club applies for a Grant</a:t>
          </a:r>
        </a:p>
      </dgm:t>
    </dgm:pt>
    <dgm:pt modelId="{AE3173FB-CEC9-46BB-AD0D-292C61EDAE62}" type="parTrans" cxnId="{5496C0CF-4C3A-4AB2-AFFF-DA925F98AD66}">
      <dgm:prSet/>
      <dgm:spPr/>
      <dgm:t>
        <a:bodyPr/>
        <a:lstStyle/>
        <a:p>
          <a:endParaRPr lang="en-US"/>
        </a:p>
      </dgm:t>
    </dgm:pt>
    <dgm:pt modelId="{509137C7-ED96-4226-8ABA-4F4ADEEC3C1A}" type="sibTrans" cxnId="{5496C0CF-4C3A-4AB2-AFFF-DA925F98AD66}">
      <dgm:prSet/>
      <dgm:spPr/>
      <dgm:t>
        <a:bodyPr/>
        <a:lstStyle/>
        <a:p>
          <a:endParaRPr lang="en-US"/>
        </a:p>
      </dgm:t>
    </dgm:pt>
    <dgm:pt modelId="{10F787A7-9315-4D30-8033-A54C9583CB98}">
      <dgm:prSet/>
      <dgm:spPr>
        <a:solidFill>
          <a:schemeClr val="tx2"/>
        </a:solidFill>
      </dgm:spPr>
      <dgm:t>
        <a:bodyPr/>
        <a:lstStyle/>
        <a:p>
          <a:pPr rtl="0"/>
          <a:r>
            <a:rPr lang="en-US" dirty="0"/>
            <a:t>The  Grant provides funding for local or international projects</a:t>
          </a:r>
        </a:p>
      </dgm:t>
    </dgm:pt>
    <dgm:pt modelId="{0F61E82B-FAF4-4FC2-B674-15B44375AE0E}" type="parTrans" cxnId="{759C479D-A931-4A90-84B7-FB7D68B94568}">
      <dgm:prSet/>
      <dgm:spPr/>
      <dgm:t>
        <a:bodyPr/>
        <a:lstStyle/>
        <a:p>
          <a:endParaRPr lang="en-US"/>
        </a:p>
      </dgm:t>
    </dgm:pt>
    <dgm:pt modelId="{C26E5BF0-02F7-4EF6-96AE-3FC29F4BDCE1}" type="sibTrans" cxnId="{759C479D-A931-4A90-84B7-FB7D68B94568}">
      <dgm:prSet/>
      <dgm:spPr/>
      <dgm:t>
        <a:bodyPr/>
        <a:lstStyle/>
        <a:p>
          <a:endParaRPr lang="en-US"/>
        </a:p>
      </dgm:t>
    </dgm:pt>
    <dgm:pt modelId="{E1243C32-F824-4EE1-A661-E59446CFC229}">
      <dgm:prSet custT="1"/>
      <dgm:spPr>
        <a:solidFill>
          <a:schemeClr val="tx2"/>
        </a:solidFill>
      </dgm:spPr>
      <dgm:t>
        <a:bodyPr/>
        <a:lstStyle/>
        <a:p>
          <a:pPr rtl="0"/>
          <a:r>
            <a:rPr lang="en-US" sz="2400" b="1" dirty="0">
              <a:solidFill>
                <a:srgbClr val="FFC000"/>
              </a:solidFill>
            </a:rPr>
            <a:t>Reputation of the Rotary Club grows</a:t>
          </a:r>
        </a:p>
      </dgm:t>
    </dgm:pt>
    <dgm:pt modelId="{67AA693D-DFD2-441F-8E16-AB5C9F19D23F}" type="parTrans" cxnId="{D4B281E1-D6D5-4060-B44B-30C140584A5C}">
      <dgm:prSet/>
      <dgm:spPr/>
      <dgm:t>
        <a:bodyPr/>
        <a:lstStyle/>
        <a:p>
          <a:endParaRPr lang="en-US"/>
        </a:p>
      </dgm:t>
    </dgm:pt>
    <dgm:pt modelId="{4790CE50-2B4B-4985-9503-D18195E50B24}" type="sibTrans" cxnId="{D4B281E1-D6D5-4060-B44B-30C140584A5C}">
      <dgm:prSet/>
      <dgm:spPr/>
      <dgm:t>
        <a:bodyPr/>
        <a:lstStyle/>
        <a:p>
          <a:endParaRPr lang="en-US"/>
        </a:p>
      </dgm:t>
    </dgm:pt>
    <dgm:pt modelId="{AAD251F2-87F6-4585-BB65-4D29E695C9B4}" type="pres">
      <dgm:prSet presAssocID="{F4619E95-2E85-40C9-BFC5-795F4ED767CB}" presName="Name0" presStyleCnt="0">
        <dgm:presLayoutVars>
          <dgm:dir/>
          <dgm:resizeHandles val="exact"/>
        </dgm:presLayoutVars>
      </dgm:prSet>
      <dgm:spPr/>
    </dgm:pt>
    <dgm:pt modelId="{5E727C6E-34C9-416B-9813-19DB675BB2A3}" type="pres">
      <dgm:prSet presAssocID="{F4619E95-2E85-40C9-BFC5-795F4ED767CB}" presName="cycle" presStyleCnt="0"/>
      <dgm:spPr/>
    </dgm:pt>
    <dgm:pt modelId="{511BC9B2-3A1A-4FDE-8800-BA05049FD86E}" type="pres">
      <dgm:prSet presAssocID="{72914F90-B332-480E-92DB-F97E8AE51A1A}" presName="nodeFirstNode" presStyleLbl="node1" presStyleIdx="0" presStyleCnt="5">
        <dgm:presLayoutVars>
          <dgm:bulletEnabled val="1"/>
        </dgm:presLayoutVars>
      </dgm:prSet>
      <dgm:spPr/>
    </dgm:pt>
    <dgm:pt modelId="{68A99561-07AC-492B-89D3-989CB3E92E16}" type="pres">
      <dgm:prSet presAssocID="{B0C87184-FF20-48A6-A0E7-5C151735C2FC}" presName="sibTransFirstNode" presStyleLbl="bgShp" presStyleIdx="0" presStyleCnt="1"/>
      <dgm:spPr/>
    </dgm:pt>
    <dgm:pt modelId="{D990D050-7EDC-456B-89E2-F7B0CF3F9E74}" type="pres">
      <dgm:prSet presAssocID="{D1B2071D-47B6-4EA4-BF60-66B9E9301FA3}" presName="nodeFollowingNodes" presStyleLbl="node1" presStyleIdx="1" presStyleCnt="5">
        <dgm:presLayoutVars>
          <dgm:bulletEnabled val="1"/>
        </dgm:presLayoutVars>
      </dgm:prSet>
      <dgm:spPr/>
    </dgm:pt>
    <dgm:pt modelId="{A9516B2D-3AD5-4B14-B79D-D7161F9D60C9}" type="pres">
      <dgm:prSet presAssocID="{C948D6CE-7E2D-453B-91A3-DDFDF0F0A51D}" presName="nodeFollowingNodes" presStyleLbl="node1" presStyleIdx="2" presStyleCnt="5" custRadScaleRad="98635" custRadScaleInc="-21448">
        <dgm:presLayoutVars>
          <dgm:bulletEnabled val="1"/>
        </dgm:presLayoutVars>
      </dgm:prSet>
      <dgm:spPr/>
    </dgm:pt>
    <dgm:pt modelId="{D91D98B2-4418-490C-84FC-32215D745CC0}" type="pres">
      <dgm:prSet presAssocID="{10F787A7-9315-4D30-8033-A54C9583CB98}" presName="nodeFollowingNodes" presStyleLbl="node1" presStyleIdx="3" presStyleCnt="5" custScaleX="124894" custScaleY="100404" custRadScaleRad="100838" custRadScaleInc="23386">
        <dgm:presLayoutVars>
          <dgm:bulletEnabled val="1"/>
        </dgm:presLayoutVars>
      </dgm:prSet>
      <dgm:spPr/>
    </dgm:pt>
    <dgm:pt modelId="{CC889AB0-4401-4632-877D-FE41069A4822}" type="pres">
      <dgm:prSet presAssocID="{E1243C32-F824-4EE1-A661-E59446CFC229}" presName="nodeFollowingNodes" presStyleLbl="node1" presStyleIdx="4" presStyleCnt="5">
        <dgm:presLayoutVars>
          <dgm:bulletEnabled val="1"/>
        </dgm:presLayoutVars>
      </dgm:prSet>
      <dgm:spPr/>
    </dgm:pt>
  </dgm:ptLst>
  <dgm:cxnLst>
    <dgm:cxn modelId="{5FDCB23A-646A-41DB-8E4D-E87EA7E2DF76}" srcId="{F4619E95-2E85-40C9-BFC5-795F4ED767CB}" destId="{72914F90-B332-480E-92DB-F97E8AE51A1A}" srcOrd="0" destOrd="0" parTransId="{233B7C05-B675-4D0A-9E4E-CE96E8AB88CD}" sibTransId="{B0C87184-FF20-48A6-A0E7-5C151735C2FC}"/>
    <dgm:cxn modelId="{9C301D88-699A-4699-974A-1D68C97F35CE}" type="presOf" srcId="{E1243C32-F824-4EE1-A661-E59446CFC229}" destId="{CC889AB0-4401-4632-877D-FE41069A4822}" srcOrd="0" destOrd="0" presId="urn:microsoft.com/office/officeart/2005/8/layout/cycle3"/>
    <dgm:cxn modelId="{250B8A95-90C3-483D-92B2-044B297CFFAB}" type="presOf" srcId="{10F787A7-9315-4D30-8033-A54C9583CB98}" destId="{D91D98B2-4418-490C-84FC-32215D745CC0}" srcOrd="0" destOrd="0" presId="urn:microsoft.com/office/officeart/2005/8/layout/cycle3"/>
    <dgm:cxn modelId="{759C479D-A931-4A90-84B7-FB7D68B94568}" srcId="{F4619E95-2E85-40C9-BFC5-795F4ED767CB}" destId="{10F787A7-9315-4D30-8033-A54C9583CB98}" srcOrd="3" destOrd="0" parTransId="{0F61E82B-FAF4-4FC2-B674-15B44375AE0E}" sibTransId="{C26E5BF0-02F7-4EF6-96AE-3FC29F4BDCE1}"/>
    <dgm:cxn modelId="{C7F623A9-BA42-4291-B478-736EBA1BAE2F}" type="presOf" srcId="{D1B2071D-47B6-4EA4-BF60-66B9E9301FA3}" destId="{D990D050-7EDC-456B-89E2-F7B0CF3F9E74}" srcOrd="0" destOrd="0" presId="urn:microsoft.com/office/officeart/2005/8/layout/cycle3"/>
    <dgm:cxn modelId="{A9582CB1-E6E0-43B6-979C-D6F7D9FD1F7A}" type="presOf" srcId="{F4619E95-2E85-40C9-BFC5-795F4ED767CB}" destId="{AAD251F2-87F6-4585-BB65-4D29E695C9B4}" srcOrd="0" destOrd="0" presId="urn:microsoft.com/office/officeart/2005/8/layout/cycle3"/>
    <dgm:cxn modelId="{CDEE31C3-51CE-4735-907A-4F6099552F3E}" type="presOf" srcId="{B0C87184-FF20-48A6-A0E7-5C151735C2FC}" destId="{68A99561-07AC-492B-89D3-989CB3E92E16}" srcOrd="0" destOrd="0" presId="urn:microsoft.com/office/officeart/2005/8/layout/cycle3"/>
    <dgm:cxn modelId="{5496C0CF-4C3A-4AB2-AFFF-DA925F98AD66}" srcId="{F4619E95-2E85-40C9-BFC5-795F4ED767CB}" destId="{C948D6CE-7E2D-453B-91A3-DDFDF0F0A51D}" srcOrd="2" destOrd="0" parTransId="{AE3173FB-CEC9-46BB-AD0D-292C61EDAE62}" sibTransId="{509137C7-ED96-4226-8ABA-4F4ADEEC3C1A}"/>
    <dgm:cxn modelId="{740B55D3-F643-4745-BED2-7568C11FE63B}" type="presOf" srcId="{C948D6CE-7E2D-453B-91A3-DDFDF0F0A51D}" destId="{A9516B2D-3AD5-4B14-B79D-D7161F9D60C9}" srcOrd="0" destOrd="0" presId="urn:microsoft.com/office/officeart/2005/8/layout/cycle3"/>
    <dgm:cxn modelId="{5E3B1BD8-F475-4DBA-8F35-E883B408A780}" type="presOf" srcId="{72914F90-B332-480E-92DB-F97E8AE51A1A}" destId="{511BC9B2-3A1A-4FDE-8800-BA05049FD86E}" srcOrd="0" destOrd="0" presId="urn:microsoft.com/office/officeart/2005/8/layout/cycle3"/>
    <dgm:cxn modelId="{2D004EE1-8D0B-42DD-BB38-EC3CC767EBC7}" srcId="{F4619E95-2E85-40C9-BFC5-795F4ED767CB}" destId="{D1B2071D-47B6-4EA4-BF60-66B9E9301FA3}" srcOrd="1" destOrd="0" parTransId="{1BCEB1DF-9BE5-4BAA-B774-8C64C7A6F1CD}" sibTransId="{77E072E5-5893-4C5C-8889-B900765FE89C}"/>
    <dgm:cxn modelId="{D4B281E1-D6D5-4060-B44B-30C140584A5C}" srcId="{F4619E95-2E85-40C9-BFC5-795F4ED767CB}" destId="{E1243C32-F824-4EE1-A661-E59446CFC229}" srcOrd="4" destOrd="0" parTransId="{67AA693D-DFD2-441F-8E16-AB5C9F19D23F}" sibTransId="{4790CE50-2B4B-4985-9503-D18195E50B24}"/>
    <dgm:cxn modelId="{BC632189-D8E4-4443-B597-2F0977EB4AB9}" type="presParOf" srcId="{AAD251F2-87F6-4585-BB65-4D29E695C9B4}" destId="{5E727C6E-34C9-416B-9813-19DB675BB2A3}" srcOrd="0" destOrd="0" presId="urn:microsoft.com/office/officeart/2005/8/layout/cycle3"/>
    <dgm:cxn modelId="{3310C7E9-F4DA-45E8-AA0F-CF5342B9C6E7}" type="presParOf" srcId="{5E727C6E-34C9-416B-9813-19DB675BB2A3}" destId="{511BC9B2-3A1A-4FDE-8800-BA05049FD86E}" srcOrd="0" destOrd="0" presId="urn:microsoft.com/office/officeart/2005/8/layout/cycle3"/>
    <dgm:cxn modelId="{0157C2E9-5F06-4BAA-9A50-58BB5D3CD923}" type="presParOf" srcId="{5E727C6E-34C9-416B-9813-19DB675BB2A3}" destId="{68A99561-07AC-492B-89D3-989CB3E92E16}" srcOrd="1" destOrd="0" presId="urn:microsoft.com/office/officeart/2005/8/layout/cycle3"/>
    <dgm:cxn modelId="{1771A851-F0EC-4E94-B260-C34FA9696BE1}" type="presParOf" srcId="{5E727C6E-34C9-416B-9813-19DB675BB2A3}" destId="{D990D050-7EDC-456B-89E2-F7B0CF3F9E74}" srcOrd="2" destOrd="0" presId="urn:microsoft.com/office/officeart/2005/8/layout/cycle3"/>
    <dgm:cxn modelId="{D5FEDCF9-5BB8-4DE0-A61B-7744245D2810}" type="presParOf" srcId="{5E727C6E-34C9-416B-9813-19DB675BB2A3}" destId="{A9516B2D-3AD5-4B14-B79D-D7161F9D60C9}" srcOrd="3" destOrd="0" presId="urn:microsoft.com/office/officeart/2005/8/layout/cycle3"/>
    <dgm:cxn modelId="{84A6278C-A9D6-43BE-BBAB-90BCF361CC1A}" type="presParOf" srcId="{5E727C6E-34C9-416B-9813-19DB675BB2A3}" destId="{D91D98B2-4418-490C-84FC-32215D745CC0}" srcOrd="4" destOrd="0" presId="urn:microsoft.com/office/officeart/2005/8/layout/cycle3"/>
    <dgm:cxn modelId="{E062E7C9-871E-4BD4-9502-DFB7FCAA5F7A}" type="presParOf" srcId="{5E727C6E-34C9-416B-9813-19DB675BB2A3}" destId="{CC889AB0-4401-4632-877D-FE41069A4822}" srcOrd="5" destOrd="0" presId="urn:microsoft.com/office/officeart/2005/8/layout/cycle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093C9C9-6B19-412A-B0B1-C58D59CE624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D43C072-653D-49AE-B6F9-56E030CC4D87}" type="pres">
      <dgm:prSet presAssocID="{0093C9C9-6B19-412A-B0B1-C58D59CE6241}" presName="linear" presStyleCnt="0">
        <dgm:presLayoutVars>
          <dgm:animLvl val="lvl"/>
          <dgm:resizeHandles val="exact"/>
        </dgm:presLayoutVars>
      </dgm:prSet>
      <dgm:spPr/>
    </dgm:pt>
  </dgm:ptLst>
  <dgm:cxnLst>
    <dgm:cxn modelId="{388A8F32-8D7D-41E4-93AE-64A246114F2A}" type="presOf" srcId="{0093C9C9-6B19-412A-B0B1-C58D59CE6241}" destId="{1D43C072-653D-49AE-B6F9-56E030CC4D87}" srcOrd="0" destOrd="0" presId="urn:microsoft.com/office/officeart/2005/8/layout/vList2"/>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D9588A-4E79-4FC7-800B-9576EB5482E6}">
      <dsp:nvSpPr>
        <dsp:cNvPr id="0" name=""/>
        <dsp:cNvSpPr/>
      </dsp:nvSpPr>
      <dsp:spPr>
        <a:xfrm rot="5400000">
          <a:off x="2839307" y="-277868"/>
          <a:ext cx="2715577" cy="3950208"/>
        </a:xfrm>
        <a:prstGeom prst="round2SameRect">
          <a:avLst/>
        </a:prstGeom>
        <a:solidFill>
          <a:srgbClr val="002060">
            <a:alpha val="90000"/>
          </a:srgb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dsp:style>
      <dsp:txBody>
        <a:bodyPr spcFirstLastPara="0" vert="horz" wrap="square" lIns="110490" tIns="55245" rIns="110490" bIns="55245" numCol="1" spcCol="1270" anchor="ctr" anchorCtr="0">
          <a:noAutofit/>
        </a:bodyPr>
        <a:lstStyle/>
        <a:p>
          <a:pPr marL="285750" lvl="1" indent="-285750" algn="l" defTabSz="1289050" rtl="0">
            <a:lnSpc>
              <a:spcPct val="90000"/>
            </a:lnSpc>
            <a:spcBef>
              <a:spcPct val="0"/>
            </a:spcBef>
            <a:spcAft>
              <a:spcPct val="15000"/>
            </a:spcAft>
            <a:buChar char="•"/>
          </a:pPr>
          <a:r>
            <a:rPr lang="en-US" sz="2900" kern="1200" dirty="0">
              <a:solidFill>
                <a:schemeClr val="bg1"/>
              </a:solidFill>
            </a:rPr>
            <a:t>Personal Engagement with The Rotary Foundation</a:t>
          </a:r>
          <a:endParaRPr lang="en-AU" sz="2900" kern="1200" dirty="0">
            <a:solidFill>
              <a:schemeClr val="bg1"/>
            </a:solidFill>
          </a:endParaRPr>
        </a:p>
        <a:p>
          <a:pPr marL="285750" lvl="1" indent="-285750" algn="l" defTabSz="1289050" rtl="0">
            <a:lnSpc>
              <a:spcPct val="90000"/>
            </a:lnSpc>
            <a:spcBef>
              <a:spcPct val="0"/>
            </a:spcBef>
            <a:spcAft>
              <a:spcPct val="15000"/>
            </a:spcAft>
            <a:buChar char="•"/>
          </a:pPr>
          <a:r>
            <a:rPr lang="en-US" sz="2900" kern="1200" dirty="0">
              <a:solidFill>
                <a:schemeClr val="bg1"/>
              </a:solidFill>
            </a:rPr>
            <a:t>$100 per year</a:t>
          </a:r>
          <a:endParaRPr lang="en-AU" sz="2900" kern="1200" dirty="0">
            <a:solidFill>
              <a:schemeClr val="bg1"/>
            </a:solidFill>
          </a:endParaRPr>
        </a:p>
        <a:p>
          <a:pPr marL="285750" lvl="1" indent="-285750" algn="l" defTabSz="1289050" rtl="0">
            <a:lnSpc>
              <a:spcPct val="90000"/>
            </a:lnSpc>
            <a:spcBef>
              <a:spcPct val="0"/>
            </a:spcBef>
            <a:spcAft>
              <a:spcPct val="15000"/>
            </a:spcAft>
            <a:buChar char="•"/>
          </a:pPr>
          <a:r>
            <a:rPr lang="en-US" sz="2900" kern="1200" dirty="0">
              <a:solidFill>
                <a:schemeClr val="bg1"/>
              </a:solidFill>
            </a:rPr>
            <a:t>Annual Fund </a:t>
          </a:r>
          <a:r>
            <a:rPr lang="en-US" sz="2900" b="1" kern="1200" dirty="0">
              <a:solidFill>
                <a:schemeClr val="bg1"/>
              </a:solidFill>
            </a:rPr>
            <a:t>ONLY</a:t>
          </a:r>
          <a:endParaRPr lang="en-AU" sz="2900" b="1" kern="1200" dirty="0">
            <a:solidFill>
              <a:schemeClr val="bg1"/>
            </a:solidFill>
          </a:endParaRPr>
        </a:p>
      </dsp:txBody>
      <dsp:txXfrm rot="-5400000">
        <a:off x="2221992" y="472011"/>
        <a:ext cx="3817644" cy="2450449"/>
      </dsp:txXfrm>
    </dsp:sp>
    <dsp:sp modelId="{0E15CE71-5D37-4DDF-B8FF-842671CE6724}">
      <dsp:nvSpPr>
        <dsp:cNvPr id="0" name=""/>
        <dsp:cNvSpPr/>
      </dsp:nvSpPr>
      <dsp:spPr>
        <a:xfrm>
          <a:off x="0" y="0"/>
          <a:ext cx="2221992" cy="3394472"/>
        </a:xfrm>
        <a:prstGeom prst="roundRect">
          <a:avLst/>
        </a:prstGeom>
        <a:solidFill>
          <a:schemeClr val="bg1"/>
        </a:solidFill>
        <a:ln w="381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t" anchorCtr="0">
          <a:noAutofit/>
        </a:bodyPr>
        <a:lstStyle/>
        <a:p>
          <a:pPr marL="0" lvl="0" indent="0" algn="ctr" defTabSz="1511300" rtl="0">
            <a:lnSpc>
              <a:spcPct val="90000"/>
            </a:lnSpc>
            <a:spcBef>
              <a:spcPct val="0"/>
            </a:spcBef>
            <a:spcAft>
              <a:spcPct val="35000"/>
            </a:spcAft>
            <a:buNone/>
          </a:pPr>
          <a:r>
            <a:rPr lang="en-US" sz="3400" kern="1200" dirty="0">
              <a:solidFill>
                <a:srgbClr val="002060"/>
              </a:solidFill>
            </a:rPr>
            <a:t>The Centurion Program</a:t>
          </a:r>
          <a:endParaRPr lang="en-AU" sz="3400" kern="1200" dirty="0">
            <a:solidFill>
              <a:srgbClr val="002060"/>
            </a:solidFill>
          </a:endParaRPr>
        </a:p>
      </dsp:txBody>
      <dsp:txXfrm>
        <a:off x="108469" y="108469"/>
        <a:ext cx="2005054" cy="31775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1793A3-7123-44FD-9B59-B7CA6AE5B9AF}">
      <dsp:nvSpPr>
        <dsp:cNvPr id="0" name=""/>
        <dsp:cNvSpPr/>
      </dsp:nvSpPr>
      <dsp:spPr>
        <a:xfrm>
          <a:off x="2802796" y="59874"/>
          <a:ext cx="1226297" cy="1226297"/>
        </a:xfrm>
        <a:prstGeom prst="down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rtl="0">
            <a:lnSpc>
              <a:spcPct val="90000"/>
            </a:lnSpc>
            <a:spcBef>
              <a:spcPct val="0"/>
            </a:spcBef>
            <a:spcAft>
              <a:spcPct val="35000"/>
            </a:spcAft>
            <a:buNone/>
          </a:pPr>
          <a:r>
            <a:rPr lang="en-US" sz="900" kern="1200" dirty="0"/>
            <a:t>One Paul Harris Society member per Club</a:t>
          </a:r>
          <a:br>
            <a:rPr lang="en-US" sz="900" kern="1200" dirty="0"/>
          </a:br>
          <a:endParaRPr lang="en-US" sz="900" kern="1200" dirty="0"/>
        </a:p>
      </dsp:txBody>
      <dsp:txXfrm>
        <a:off x="3109370" y="59874"/>
        <a:ext cx="613149" cy="1011695"/>
      </dsp:txXfrm>
    </dsp:sp>
    <dsp:sp modelId="{081D6918-E54E-4091-B27E-B89F595E9B68}">
      <dsp:nvSpPr>
        <dsp:cNvPr id="0" name=""/>
        <dsp:cNvSpPr/>
      </dsp:nvSpPr>
      <dsp:spPr>
        <a:xfrm rot="3085714">
          <a:off x="4196151" y="534269"/>
          <a:ext cx="1226297" cy="1226297"/>
        </a:xfrm>
        <a:prstGeom prst="down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rtl="0">
            <a:lnSpc>
              <a:spcPct val="90000"/>
            </a:lnSpc>
            <a:spcBef>
              <a:spcPct val="0"/>
            </a:spcBef>
            <a:spcAft>
              <a:spcPct val="35000"/>
            </a:spcAft>
            <a:buNone/>
          </a:pPr>
          <a:r>
            <a:rPr lang="en-US" sz="900" kern="1200" dirty="0"/>
            <a:t>100% of all members to be Centurion</a:t>
          </a:r>
        </a:p>
      </dsp:txBody>
      <dsp:txXfrm rot="-5400000">
        <a:off x="4387343" y="773942"/>
        <a:ext cx="1011695" cy="613149"/>
      </dsp:txXfrm>
    </dsp:sp>
    <dsp:sp modelId="{70A15E52-EA61-4913-86E6-83E11E6C90B9}">
      <dsp:nvSpPr>
        <dsp:cNvPr id="0" name=""/>
        <dsp:cNvSpPr/>
      </dsp:nvSpPr>
      <dsp:spPr>
        <a:xfrm rot="6171429">
          <a:off x="4525903" y="2064163"/>
          <a:ext cx="1226297" cy="1226297"/>
        </a:xfrm>
        <a:prstGeom prst="down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rtl="0">
            <a:lnSpc>
              <a:spcPct val="90000"/>
            </a:lnSpc>
            <a:spcBef>
              <a:spcPct val="0"/>
            </a:spcBef>
            <a:spcAft>
              <a:spcPct val="35000"/>
            </a:spcAft>
            <a:buNone/>
          </a:pPr>
          <a:r>
            <a:rPr lang="en-US" sz="900" kern="1200" dirty="0"/>
            <a:t>Centurion</a:t>
          </a:r>
        </a:p>
        <a:p>
          <a:pPr marL="0" lvl="0" indent="0" algn="ctr" defTabSz="400050" rtl="0">
            <a:lnSpc>
              <a:spcPct val="90000"/>
            </a:lnSpc>
            <a:spcBef>
              <a:spcPct val="0"/>
            </a:spcBef>
            <a:spcAft>
              <a:spcPct val="35000"/>
            </a:spcAft>
            <a:buNone/>
          </a:pPr>
          <a:r>
            <a:rPr lang="en-US" sz="900" kern="1200" dirty="0"/>
            <a:t>$100 </a:t>
          </a:r>
          <a:br>
            <a:rPr lang="en-US" sz="900" kern="1200" dirty="0"/>
          </a:br>
          <a:endParaRPr lang="en-US" sz="900" kern="1200" dirty="0"/>
        </a:p>
      </dsp:txBody>
      <dsp:txXfrm rot="-5400000">
        <a:off x="4737815" y="2394614"/>
        <a:ext cx="1011695" cy="613149"/>
      </dsp:txXfrm>
    </dsp:sp>
    <dsp:sp modelId="{06A97C28-183A-4EE9-9346-473889184E1C}">
      <dsp:nvSpPr>
        <dsp:cNvPr id="0" name=""/>
        <dsp:cNvSpPr/>
      </dsp:nvSpPr>
      <dsp:spPr>
        <a:xfrm rot="9257143">
          <a:off x="3520022" y="3083238"/>
          <a:ext cx="1226297" cy="1226297"/>
        </a:xfrm>
        <a:prstGeom prst="down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rtl="0">
            <a:lnSpc>
              <a:spcPct val="90000"/>
            </a:lnSpc>
            <a:spcBef>
              <a:spcPct val="0"/>
            </a:spcBef>
            <a:spcAft>
              <a:spcPct val="35000"/>
            </a:spcAft>
            <a:buNone/>
          </a:pPr>
          <a:r>
            <a:rPr lang="en-US" sz="900" kern="1200" dirty="0"/>
            <a:t>Consider 15% of Club Fund Raising to TRF</a:t>
          </a:r>
          <a:br>
            <a:rPr lang="en-US" sz="900" kern="1200" dirty="0"/>
          </a:br>
          <a:endParaRPr lang="en-US" sz="900" kern="1200" dirty="0"/>
        </a:p>
      </dsp:txBody>
      <dsp:txXfrm rot="10800000">
        <a:off x="3873152" y="3287214"/>
        <a:ext cx="613149" cy="1011695"/>
      </dsp:txXfrm>
    </dsp:sp>
    <dsp:sp modelId="{2A0EE350-D0C8-4ACD-B53B-F7076107A9A1}">
      <dsp:nvSpPr>
        <dsp:cNvPr id="0" name=""/>
        <dsp:cNvSpPr/>
      </dsp:nvSpPr>
      <dsp:spPr>
        <a:xfrm rot="12342857">
          <a:off x="2111229" y="3083236"/>
          <a:ext cx="1226297" cy="1226297"/>
        </a:xfrm>
        <a:prstGeom prst="down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rtl="0">
            <a:lnSpc>
              <a:spcPct val="90000"/>
            </a:lnSpc>
            <a:spcBef>
              <a:spcPct val="0"/>
            </a:spcBef>
            <a:spcAft>
              <a:spcPct val="35000"/>
            </a:spcAft>
            <a:buNone/>
          </a:pPr>
          <a:r>
            <a:rPr lang="en-US" sz="900" kern="1200" dirty="0"/>
            <a:t>Apply for a District Grant</a:t>
          </a:r>
        </a:p>
      </dsp:txBody>
      <dsp:txXfrm rot="10800000">
        <a:off x="2371247" y="3287212"/>
        <a:ext cx="613149" cy="1011695"/>
      </dsp:txXfrm>
    </dsp:sp>
    <dsp:sp modelId="{8AAD1C9B-814B-4010-9304-B4C91D5B58B4}">
      <dsp:nvSpPr>
        <dsp:cNvPr id="0" name=""/>
        <dsp:cNvSpPr/>
      </dsp:nvSpPr>
      <dsp:spPr>
        <a:xfrm rot="15428571">
          <a:off x="807935" y="1947046"/>
          <a:ext cx="1472022" cy="1541676"/>
        </a:xfrm>
        <a:prstGeom prst="downArrow">
          <a:avLst>
            <a:gd name="adj1" fmla="val 50000"/>
            <a:gd name="adj2" fmla="val 35000"/>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rtl="0">
            <a:lnSpc>
              <a:spcPct val="90000"/>
            </a:lnSpc>
            <a:spcBef>
              <a:spcPct val="0"/>
            </a:spcBef>
            <a:spcAft>
              <a:spcPct val="35000"/>
            </a:spcAft>
            <a:buNone/>
          </a:pPr>
          <a:r>
            <a:rPr lang="en-US" sz="900" kern="1200" dirty="0"/>
            <a:t>Commit </a:t>
          </a:r>
          <a:r>
            <a:rPr lang="en-US" sz="900" kern="1200" baseline="30000" dirty="0"/>
            <a:t>US</a:t>
          </a:r>
          <a:r>
            <a:rPr lang="en-US" sz="900" kern="1200" dirty="0"/>
            <a:t>$1500 to End Polio Now</a:t>
          </a:r>
          <a:br>
            <a:rPr lang="en-US" sz="900" kern="1200" dirty="0"/>
          </a:br>
          <a:endParaRPr lang="en-US" sz="900" kern="1200" dirty="0"/>
        </a:p>
      </dsp:txBody>
      <dsp:txXfrm rot="5400000">
        <a:off x="776338" y="2378539"/>
        <a:ext cx="1284072" cy="736011"/>
      </dsp:txXfrm>
    </dsp:sp>
    <dsp:sp modelId="{A6DA8623-9507-47D4-A79E-042DFABCF906}">
      <dsp:nvSpPr>
        <dsp:cNvPr id="0" name=""/>
        <dsp:cNvSpPr/>
      </dsp:nvSpPr>
      <dsp:spPr>
        <a:xfrm rot="18514286">
          <a:off x="1233963" y="280718"/>
          <a:ext cx="1532246" cy="1690585"/>
        </a:xfrm>
        <a:prstGeom prst="downArrow">
          <a:avLst>
            <a:gd name="adj1" fmla="val 50000"/>
            <a:gd name="adj2" fmla="val 35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rtl="0">
            <a:lnSpc>
              <a:spcPct val="90000"/>
            </a:lnSpc>
            <a:spcBef>
              <a:spcPct val="0"/>
            </a:spcBef>
            <a:spcAft>
              <a:spcPct val="35000"/>
            </a:spcAft>
            <a:buNone/>
          </a:pPr>
          <a:r>
            <a:rPr lang="en-US" sz="900" b="1" kern="1200"/>
            <a:t>TRF to be part of every Rotarian’s Charity Giving</a:t>
          </a:r>
          <a:endParaRPr lang="en-US" sz="900" kern="1200"/>
        </a:p>
      </dsp:txBody>
      <dsp:txXfrm rot="5400000">
        <a:off x="1184044" y="659356"/>
        <a:ext cx="1422442" cy="76612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F5C248-D222-48BF-BDD3-5AD6AF680721}">
      <dsp:nvSpPr>
        <dsp:cNvPr id="0" name=""/>
        <dsp:cNvSpPr/>
      </dsp:nvSpPr>
      <dsp:spPr>
        <a:xfrm>
          <a:off x="0" y="0"/>
          <a:ext cx="2640330" cy="704474"/>
        </a:xfrm>
        <a:prstGeom prst="roundRect">
          <a:avLst>
            <a:gd name="adj" fmla="val 10000"/>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b="1" kern="1200" dirty="0"/>
            <a:t>Rotary Club of Bribie Island, D9600</a:t>
          </a:r>
          <a:endParaRPr lang="en-US" sz="2000" kern="1200" dirty="0"/>
        </a:p>
      </dsp:txBody>
      <dsp:txXfrm>
        <a:off x="20633" y="20633"/>
        <a:ext cx="1797724" cy="663208"/>
      </dsp:txXfrm>
    </dsp:sp>
    <dsp:sp modelId="{11440C69-7D8B-4400-8FF3-43C4D81A9548}">
      <dsp:nvSpPr>
        <dsp:cNvPr id="0" name=""/>
        <dsp:cNvSpPr/>
      </dsp:nvSpPr>
      <dsp:spPr>
        <a:xfrm>
          <a:off x="197167" y="802318"/>
          <a:ext cx="2640330" cy="704474"/>
        </a:xfrm>
        <a:prstGeom prst="roundRect">
          <a:avLst>
            <a:gd name="adj" fmla="val 10000"/>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1" kern="1200" dirty="0"/>
            <a:t>Cervical Cancer Vaccination Program in PNG</a:t>
          </a:r>
          <a:endParaRPr lang="en-US" sz="1800" kern="1200" dirty="0"/>
        </a:p>
      </dsp:txBody>
      <dsp:txXfrm>
        <a:off x="217800" y="822951"/>
        <a:ext cx="1943987" cy="663208"/>
      </dsp:txXfrm>
    </dsp:sp>
    <dsp:sp modelId="{3D29EBE6-9EDC-4E45-8461-CEFECB30F280}">
      <dsp:nvSpPr>
        <dsp:cNvPr id="0" name=""/>
        <dsp:cNvSpPr/>
      </dsp:nvSpPr>
      <dsp:spPr>
        <a:xfrm>
          <a:off x="394335" y="1604636"/>
          <a:ext cx="2640330" cy="704474"/>
        </a:xfrm>
        <a:prstGeom prst="roundRect">
          <a:avLst>
            <a:gd name="adj" fmla="val 10000"/>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kern="1200"/>
            <a:t>28,000 girls</a:t>
          </a:r>
        </a:p>
      </dsp:txBody>
      <dsp:txXfrm>
        <a:off x="414968" y="1625269"/>
        <a:ext cx="1943987" cy="663208"/>
      </dsp:txXfrm>
    </dsp:sp>
    <dsp:sp modelId="{8A14172E-C81D-4013-9DDB-CAFB00937D38}">
      <dsp:nvSpPr>
        <dsp:cNvPr id="0" name=""/>
        <dsp:cNvSpPr/>
      </dsp:nvSpPr>
      <dsp:spPr>
        <a:xfrm>
          <a:off x="591502" y="2406955"/>
          <a:ext cx="2640330" cy="704474"/>
        </a:xfrm>
        <a:prstGeom prst="roundRect">
          <a:avLst>
            <a:gd name="adj" fmla="val 10000"/>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kern="1200"/>
            <a:t>Aged 9 -13</a:t>
          </a:r>
        </a:p>
      </dsp:txBody>
      <dsp:txXfrm>
        <a:off x="612135" y="2427588"/>
        <a:ext cx="1943987" cy="663208"/>
      </dsp:txXfrm>
    </dsp:sp>
    <dsp:sp modelId="{8EB48923-8B94-4AA7-A6E7-25A9AA77EE83}">
      <dsp:nvSpPr>
        <dsp:cNvPr id="0" name=""/>
        <dsp:cNvSpPr/>
      </dsp:nvSpPr>
      <dsp:spPr>
        <a:xfrm>
          <a:off x="788670" y="3209273"/>
          <a:ext cx="2640330" cy="704474"/>
        </a:xfrm>
        <a:prstGeom prst="roundRect">
          <a:avLst>
            <a:gd name="adj" fmla="val 10000"/>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kern="1200"/>
            <a:t>38 Schools</a:t>
          </a:r>
        </a:p>
      </dsp:txBody>
      <dsp:txXfrm>
        <a:off x="809303" y="3229906"/>
        <a:ext cx="1943987" cy="663208"/>
      </dsp:txXfrm>
    </dsp:sp>
    <dsp:sp modelId="{910878D8-5971-4B66-BFA0-62BC94ACA12A}">
      <dsp:nvSpPr>
        <dsp:cNvPr id="0" name=""/>
        <dsp:cNvSpPr/>
      </dsp:nvSpPr>
      <dsp:spPr>
        <a:xfrm>
          <a:off x="2182421" y="514657"/>
          <a:ext cx="457908" cy="457908"/>
        </a:xfrm>
        <a:prstGeom prst="downArrow">
          <a:avLst>
            <a:gd name="adj1" fmla="val 55000"/>
            <a:gd name="adj2" fmla="val 45000"/>
          </a:avLst>
        </a:prstGeom>
        <a:solidFill>
          <a:srgbClr val="FF0000">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2285450" y="514657"/>
        <a:ext cx="251850" cy="344576"/>
      </dsp:txXfrm>
    </dsp:sp>
    <dsp:sp modelId="{46B7D786-F154-4983-A0B1-A94B25CF1B87}">
      <dsp:nvSpPr>
        <dsp:cNvPr id="0" name=""/>
        <dsp:cNvSpPr/>
      </dsp:nvSpPr>
      <dsp:spPr>
        <a:xfrm>
          <a:off x="2379588" y="1316976"/>
          <a:ext cx="457908" cy="457908"/>
        </a:xfrm>
        <a:prstGeom prst="downArrow">
          <a:avLst>
            <a:gd name="adj1" fmla="val 55000"/>
            <a:gd name="adj2" fmla="val 45000"/>
          </a:avLst>
        </a:prstGeom>
        <a:solidFill>
          <a:srgbClr val="FF0000">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2482617" y="1316976"/>
        <a:ext cx="251850" cy="344576"/>
      </dsp:txXfrm>
    </dsp:sp>
    <dsp:sp modelId="{883FDC2B-0312-4E23-8330-C6F6F12417B4}">
      <dsp:nvSpPr>
        <dsp:cNvPr id="0" name=""/>
        <dsp:cNvSpPr/>
      </dsp:nvSpPr>
      <dsp:spPr>
        <a:xfrm>
          <a:off x="2576756" y="2107553"/>
          <a:ext cx="457908" cy="457908"/>
        </a:xfrm>
        <a:prstGeom prst="downArrow">
          <a:avLst>
            <a:gd name="adj1" fmla="val 55000"/>
            <a:gd name="adj2" fmla="val 45000"/>
          </a:avLst>
        </a:prstGeom>
        <a:solidFill>
          <a:srgbClr val="FF0000">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2679785" y="2107553"/>
        <a:ext cx="251850" cy="344576"/>
      </dsp:txXfrm>
    </dsp:sp>
    <dsp:sp modelId="{4AF1B5D7-96F9-4F29-8524-9F7AC5E1FBCB}">
      <dsp:nvSpPr>
        <dsp:cNvPr id="0" name=""/>
        <dsp:cNvSpPr/>
      </dsp:nvSpPr>
      <dsp:spPr>
        <a:xfrm>
          <a:off x="2773923" y="2917699"/>
          <a:ext cx="457908" cy="457908"/>
        </a:xfrm>
        <a:prstGeom prst="downArrow">
          <a:avLst>
            <a:gd name="adj1" fmla="val 55000"/>
            <a:gd name="adj2" fmla="val 45000"/>
          </a:avLst>
        </a:prstGeom>
        <a:solidFill>
          <a:srgbClr val="FF0000">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US" sz="2000" kern="1200" dirty="0"/>
        </a:p>
      </dsp:txBody>
      <dsp:txXfrm>
        <a:off x="2876952" y="2917699"/>
        <a:ext cx="251850" cy="34457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A99561-07AC-492B-89D3-989CB3E92E16}">
      <dsp:nvSpPr>
        <dsp:cNvPr id="0" name=""/>
        <dsp:cNvSpPr/>
      </dsp:nvSpPr>
      <dsp:spPr>
        <a:xfrm>
          <a:off x="893973" y="-21889"/>
          <a:ext cx="3913930" cy="3913930"/>
        </a:xfrm>
        <a:prstGeom prst="circularArrow">
          <a:avLst>
            <a:gd name="adj1" fmla="val 5544"/>
            <a:gd name="adj2" fmla="val 330680"/>
            <a:gd name="adj3" fmla="val 13830003"/>
            <a:gd name="adj4" fmla="val 17353140"/>
            <a:gd name="adj5" fmla="val 5757"/>
          </a:avLst>
        </a:prstGeom>
        <a:solidFill>
          <a:srgbClr val="FFC000"/>
        </a:solidFill>
        <a:ln>
          <a:noFill/>
        </a:ln>
        <a:effectLst/>
      </dsp:spPr>
      <dsp:style>
        <a:lnRef idx="0">
          <a:scrgbClr r="0" g="0" b="0"/>
        </a:lnRef>
        <a:fillRef idx="1">
          <a:scrgbClr r="0" g="0" b="0"/>
        </a:fillRef>
        <a:effectRef idx="0">
          <a:scrgbClr r="0" g="0" b="0"/>
        </a:effectRef>
        <a:fontRef idx="minor"/>
      </dsp:style>
    </dsp:sp>
    <dsp:sp modelId="{511BC9B2-3A1A-4FDE-8800-BA05049FD86E}">
      <dsp:nvSpPr>
        <dsp:cNvPr id="0" name=""/>
        <dsp:cNvSpPr/>
      </dsp:nvSpPr>
      <dsp:spPr>
        <a:xfrm>
          <a:off x="1956026" y="276"/>
          <a:ext cx="1789823" cy="894911"/>
        </a:xfrm>
        <a:prstGeom prst="roundRect">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dirty="0"/>
            <a:t>Identify community need</a:t>
          </a:r>
        </a:p>
      </dsp:txBody>
      <dsp:txXfrm>
        <a:off x="1999712" y="43962"/>
        <a:ext cx="1702451" cy="807539"/>
      </dsp:txXfrm>
    </dsp:sp>
    <dsp:sp modelId="{D990D050-7EDC-456B-89E2-F7B0CF3F9E74}">
      <dsp:nvSpPr>
        <dsp:cNvPr id="0" name=""/>
        <dsp:cNvSpPr/>
      </dsp:nvSpPr>
      <dsp:spPr>
        <a:xfrm>
          <a:off x="3543390" y="1153564"/>
          <a:ext cx="1789823" cy="894911"/>
        </a:xfrm>
        <a:prstGeom prst="roundRect">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dirty="0"/>
            <a:t>Develop project with Partner orgs</a:t>
          </a:r>
        </a:p>
      </dsp:txBody>
      <dsp:txXfrm>
        <a:off x="3587076" y="1197250"/>
        <a:ext cx="1702451" cy="807539"/>
      </dsp:txXfrm>
    </dsp:sp>
    <dsp:sp modelId="{A9516B2D-3AD5-4B14-B79D-D7161F9D60C9}">
      <dsp:nvSpPr>
        <dsp:cNvPr id="0" name=""/>
        <dsp:cNvSpPr/>
      </dsp:nvSpPr>
      <dsp:spPr>
        <a:xfrm>
          <a:off x="3196006" y="2752223"/>
          <a:ext cx="1789823" cy="894911"/>
        </a:xfrm>
        <a:prstGeom prst="roundRect">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dirty="0"/>
            <a:t>Fundraise specifically for project</a:t>
          </a:r>
        </a:p>
      </dsp:txBody>
      <dsp:txXfrm>
        <a:off x="3239692" y="2795909"/>
        <a:ext cx="1702451" cy="807539"/>
      </dsp:txXfrm>
    </dsp:sp>
    <dsp:sp modelId="{D91D98B2-4418-490C-84FC-32215D745CC0}">
      <dsp:nvSpPr>
        <dsp:cNvPr id="0" name=""/>
        <dsp:cNvSpPr/>
      </dsp:nvSpPr>
      <dsp:spPr>
        <a:xfrm>
          <a:off x="443367" y="2748648"/>
          <a:ext cx="2235382" cy="898527"/>
        </a:xfrm>
        <a:prstGeom prst="roundRect">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dirty="0"/>
            <a:t>Deliver and measure project</a:t>
          </a:r>
        </a:p>
      </dsp:txBody>
      <dsp:txXfrm>
        <a:off x="487229" y="2792510"/>
        <a:ext cx="2147658" cy="810803"/>
      </dsp:txXfrm>
    </dsp:sp>
    <dsp:sp modelId="{CC889AB0-4401-4632-877D-FE41069A4822}">
      <dsp:nvSpPr>
        <dsp:cNvPr id="0" name=""/>
        <dsp:cNvSpPr/>
      </dsp:nvSpPr>
      <dsp:spPr>
        <a:xfrm>
          <a:off x="367498" y="1153564"/>
          <a:ext cx="1792150" cy="894911"/>
        </a:xfrm>
        <a:prstGeom prst="roundRect">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b="1" kern="1200" dirty="0" err="1">
              <a:solidFill>
                <a:srgbClr val="FFC000"/>
              </a:solidFill>
            </a:rPr>
            <a:t>Publicise</a:t>
          </a:r>
          <a:r>
            <a:rPr lang="en-US" sz="2400" b="1" kern="1200" dirty="0">
              <a:solidFill>
                <a:srgbClr val="FFC000"/>
              </a:solidFill>
            </a:rPr>
            <a:t> and grow Rotary reputation</a:t>
          </a:r>
        </a:p>
      </dsp:txBody>
      <dsp:txXfrm>
        <a:off x="411184" y="1197250"/>
        <a:ext cx="1704778" cy="80753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A99561-07AC-492B-89D3-989CB3E92E16}">
      <dsp:nvSpPr>
        <dsp:cNvPr id="0" name=""/>
        <dsp:cNvSpPr/>
      </dsp:nvSpPr>
      <dsp:spPr>
        <a:xfrm>
          <a:off x="530606" y="26985"/>
          <a:ext cx="4025136" cy="4025136"/>
        </a:xfrm>
        <a:prstGeom prst="circularArrow">
          <a:avLst>
            <a:gd name="adj1" fmla="val 5544"/>
            <a:gd name="adj2" fmla="val 330680"/>
            <a:gd name="adj3" fmla="val 13854629"/>
            <a:gd name="adj4" fmla="val 17338249"/>
            <a:gd name="adj5" fmla="val 5757"/>
          </a:avLst>
        </a:prstGeom>
        <a:solidFill>
          <a:srgbClr val="FFC000"/>
        </a:solidFill>
        <a:ln>
          <a:noFill/>
        </a:ln>
        <a:effectLst/>
      </dsp:spPr>
      <dsp:style>
        <a:lnRef idx="0">
          <a:scrgbClr r="0" g="0" b="0"/>
        </a:lnRef>
        <a:fillRef idx="1">
          <a:scrgbClr r="0" g="0" b="0"/>
        </a:fillRef>
        <a:effectRef idx="0">
          <a:scrgbClr r="0" g="0" b="0"/>
        </a:effectRef>
        <a:fontRef idx="minor"/>
      </dsp:style>
    </dsp:sp>
    <dsp:sp modelId="{511BC9B2-3A1A-4FDE-8800-BA05049FD86E}">
      <dsp:nvSpPr>
        <dsp:cNvPr id="0" name=""/>
        <dsp:cNvSpPr/>
      </dsp:nvSpPr>
      <dsp:spPr>
        <a:xfrm>
          <a:off x="1632946" y="48798"/>
          <a:ext cx="1820456" cy="910228"/>
        </a:xfrm>
        <a:prstGeom prst="roundRect">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dirty="0"/>
            <a:t>Rotary Club raises Money</a:t>
          </a:r>
        </a:p>
      </dsp:txBody>
      <dsp:txXfrm>
        <a:off x="1677380" y="93232"/>
        <a:ext cx="1731588" cy="821360"/>
      </dsp:txXfrm>
    </dsp:sp>
    <dsp:sp modelId="{D990D050-7EDC-456B-89E2-F7B0CF3F9E74}">
      <dsp:nvSpPr>
        <dsp:cNvPr id="0" name=""/>
        <dsp:cNvSpPr/>
      </dsp:nvSpPr>
      <dsp:spPr>
        <a:xfrm>
          <a:off x="3265412" y="1234854"/>
          <a:ext cx="1820456" cy="910228"/>
        </a:xfrm>
        <a:prstGeom prst="roundRect">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t>Rotary Club contributes to TRF</a:t>
          </a:r>
        </a:p>
      </dsp:txBody>
      <dsp:txXfrm>
        <a:off x="3309846" y="1279288"/>
        <a:ext cx="1731588" cy="821360"/>
      </dsp:txXfrm>
    </dsp:sp>
    <dsp:sp modelId="{A9516B2D-3AD5-4B14-B79D-D7161F9D60C9}">
      <dsp:nvSpPr>
        <dsp:cNvPr id="0" name=""/>
        <dsp:cNvSpPr/>
      </dsp:nvSpPr>
      <dsp:spPr>
        <a:xfrm>
          <a:off x="2908158" y="2878936"/>
          <a:ext cx="1820456" cy="910228"/>
        </a:xfrm>
        <a:prstGeom prst="roundRect">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t>Rotary club applies for a Grant</a:t>
          </a:r>
        </a:p>
      </dsp:txBody>
      <dsp:txXfrm>
        <a:off x="2952592" y="2923370"/>
        <a:ext cx="1731588" cy="821360"/>
      </dsp:txXfrm>
    </dsp:sp>
    <dsp:sp modelId="{D91D98B2-4418-490C-84FC-32215D745CC0}">
      <dsp:nvSpPr>
        <dsp:cNvPr id="0" name=""/>
        <dsp:cNvSpPr/>
      </dsp:nvSpPr>
      <dsp:spPr>
        <a:xfrm>
          <a:off x="79825" y="2875280"/>
          <a:ext cx="2273640" cy="913905"/>
        </a:xfrm>
        <a:prstGeom prst="roundRect">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dirty="0"/>
            <a:t>The  Grant provides funding for local or international projects</a:t>
          </a:r>
        </a:p>
      </dsp:txBody>
      <dsp:txXfrm>
        <a:off x="124438" y="2919893"/>
        <a:ext cx="2184414" cy="824679"/>
      </dsp:txXfrm>
    </dsp:sp>
    <dsp:sp modelId="{CC889AB0-4401-4632-877D-FE41069A4822}">
      <dsp:nvSpPr>
        <dsp:cNvPr id="0" name=""/>
        <dsp:cNvSpPr/>
      </dsp:nvSpPr>
      <dsp:spPr>
        <a:xfrm>
          <a:off x="480" y="1234854"/>
          <a:ext cx="1820456" cy="910228"/>
        </a:xfrm>
        <a:prstGeom prst="roundRect">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b="1" kern="1200" dirty="0">
              <a:solidFill>
                <a:srgbClr val="FFC000"/>
              </a:solidFill>
            </a:rPr>
            <a:t>Reputation of the Rotary Club grows</a:t>
          </a:r>
        </a:p>
      </dsp:txBody>
      <dsp:txXfrm>
        <a:off x="44914" y="1279288"/>
        <a:ext cx="1731588" cy="82136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0.89509</cdr:x>
      <cdr:y>0.71986</cdr:y>
    </cdr:from>
    <cdr:to>
      <cdr:x>0.93111</cdr:x>
      <cdr:y>0.76416</cdr:y>
    </cdr:to>
    <cdr:sp macro="" textlink="">
      <cdr:nvSpPr>
        <cdr:cNvPr id="2" name="TextBox 1"/>
        <cdr:cNvSpPr txBox="1"/>
      </cdr:nvSpPr>
      <cdr:spPr>
        <a:xfrm xmlns:a="http://schemas.openxmlformats.org/drawingml/2006/main">
          <a:off x="8193081" y="3620327"/>
          <a:ext cx="329781" cy="22280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288B8DF-24AD-4F40-BBFC-89725AEAF415}" type="datetimeFigureOut">
              <a:rPr lang="en-US" smtClean="0"/>
              <a:pPr/>
              <a:t>2/22/2021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F2352DE-026B-4B56-8316-D39959E3BD60}" type="slidenum">
              <a:rPr lang="en-US" smtClean="0"/>
              <a:pPr/>
              <a:t>‹#›</a:t>
            </a:fld>
            <a:endParaRPr lang="en-US"/>
          </a:p>
        </p:txBody>
      </p:sp>
    </p:spTree>
    <p:extLst>
      <p:ext uri="{BB962C8B-B14F-4D97-AF65-F5344CB8AC3E}">
        <p14:creationId xmlns:p14="http://schemas.microsoft.com/office/powerpoint/2010/main" val="41684508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CD9D4B4-0EC2-42AE-ABEC-26842DCC58CF}" type="datetimeFigureOut">
              <a:rPr lang="en-US" smtClean="0"/>
              <a:pPr/>
              <a:t>2/22/2021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91105E4-9E70-4B8C-B294-1B0219D99967}" type="slidenum">
              <a:rPr lang="en-US" smtClean="0"/>
              <a:pPr/>
              <a:t>‹#›</a:t>
            </a:fld>
            <a:endParaRPr lang="en-US"/>
          </a:p>
        </p:txBody>
      </p:sp>
    </p:spTree>
    <p:extLst>
      <p:ext uri="{BB962C8B-B14F-4D97-AF65-F5344CB8AC3E}">
        <p14:creationId xmlns:p14="http://schemas.microsoft.com/office/powerpoint/2010/main" val="32556234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16025" y="1254125"/>
            <a:ext cx="4516438" cy="3387725"/>
          </a:xfrm>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ltLang="en-US" sz="1200" b="0" baseline="0">
              <a:latin typeface="Arial" panose="020B0604020202020204" pitchFamily="34" charset="0"/>
              <a:ea typeface="MS PGothic" panose="020B0600070205080204" pitchFamily="34" charset="-128"/>
              <a:cs typeface="ヒラギノ角ゴ Pro W3" pitchFamily="2" charset="-128"/>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1F1545-488D-4C98-ABBA-3554CA8C9A1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14893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00E269-5402-4ADD-9DD4-14CDBB34D4C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8258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199606-011F-4881-A90D-A7FD514C55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86350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63550" y="1254125"/>
            <a:ext cx="6021388" cy="3387725"/>
          </a:xfrm>
        </p:spPr>
      </p:sp>
      <p:sp>
        <p:nvSpPr>
          <p:cNvPr id="3" name="Notes Placeholder 2"/>
          <p:cNvSpPr>
            <a:spLocks noGrp="1"/>
          </p:cNvSpPr>
          <p:nvPr>
            <p:ph type="body" idx="1"/>
          </p:nvPr>
        </p:nvSpPr>
        <p:spPr/>
        <p:txBody>
          <a:bodyPr/>
          <a:lstStyle/>
          <a:p>
            <a:r>
              <a:rPr lang="en-US" sz="1200" b="1">
                <a:latin typeface="+mn-lt"/>
              </a:rPr>
              <a:t>CAROL</a:t>
            </a:r>
            <a:endParaRPr lang="en-US" b="1"/>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910319-2A7B-4490-81A0-1866EDF8F28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9597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Over the next several of years, hundreds of millions of children will continue to be immunized against polio to protect the gains we have made in up to 40 countries which requires over 150,000 polio workers all supported by the Global Polio Eradication Initiative.  </a:t>
            </a:r>
          </a:p>
          <a:p>
            <a:pPr lvl="0"/>
            <a:endParaRPr lang="en-US" dirty="0"/>
          </a:p>
          <a:p>
            <a:pPr lvl="0"/>
            <a:r>
              <a:rPr lang="en-US" dirty="0"/>
              <a:t>And methods to detect the disease are already intensifying by testing samples from people AND sewage in the endemic and in an increasing number of high risk countries to be absolutely sure there is no poliovirus circulating. For example, Pakistan has the largest environmental surveillance system that tests sewage from 59 sites in 31 cities.  </a:t>
            </a:r>
          </a:p>
          <a:p>
            <a:pPr lvl="0"/>
            <a:endParaRPr lang="en-US" dirty="0"/>
          </a:p>
          <a:p>
            <a:pPr lvl="0"/>
            <a:r>
              <a:rPr lang="en-US" b="1" dirty="0"/>
              <a:t>Pictured: Images in Ghaziabad, Uttar Pradesh, India at the Urban Primary Health Centre and  lab technicians from the National Centre for Disease Control Take water samples to test for poliovirus at </a:t>
            </a:r>
            <a:r>
              <a:rPr lang="en-US" b="1" dirty="0" err="1"/>
              <a:t>Bhalswa</a:t>
            </a:r>
            <a:r>
              <a:rPr lang="en-US" b="1" dirty="0"/>
              <a:t> Lake in Delhi, India. June 2019.</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CB2294-2815-0641-BA18-00635844A3C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11622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latin typeface="Arial" pitchFamily="34"/>
                <a:ea typeface="ＭＳ Ｐゴシック" pitchFamily="34"/>
              </a:rPr>
              <a:t>This slide illustrates the dramatic decline in polio cases over the past several years and indicates the progress we continue to make.</a:t>
            </a:r>
          </a:p>
          <a:p>
            <a:pPr lvl="0"/>
            <a:endParaRPr lang="en-US" dirty="0">
              <a:latin typeface="Arial" pitchFamily="17"/>
            </a:endParaRPr>
          </a:p>
          <a:p>
            <a:pPr lvl="0"/>
            <a:r>
              <a:rPr lang="en-US" dirty="0">
                <a:latin typeface="Arial" pitchFamily="17"/>
              </a:rPr>
              <a:t>In 2014, we celebrated one of the world’s greatest achievements in global health: India being certified as polio-free. India was once considered the hardest place on earth to stop polio because of its dense population and challenges with sanitation. India’s success proves polio can be stopped in even the most challenging conditions.</a:t>
            </a:r>
          </a:p>
          <a:p>
            <a:pPr lvl="0"/>
            <a:endParaRPr lang="en-US" dirty="0">
              <a:latin typeface="Arial" pitchFamily="17"/>
            </a:endParaRPr>
          </a:p>
          <a:p>
            <a:pPr lvl="0"/>
            <a:r>
              <a:rPr lang="en-US" dirty="0">
                <a:latin typeface="Arial" pitchFamily="17"/>
              </a:rPr>
              <a:t>You can see the slight uptick in polio cases in 2018 and 2019.  However, now is not the time to panic but to redouble our efforts.  Note that the for past four years, we have been under 100 polio cases.  And the virus is circulating in limited areas of Pakistan and Afghanistan.  The remaining challenges to reaching all children with the polio vaccine will be highlighted later in this presentation.  </a:t>
            </a:r>
            <a:endParaRPr lang="en-US" dirty="0"/>
          </a:p>
          <a:p>
            <a:pPr defTabSz="931774">
              <a:defRP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CB2294-2815-0641-BA18-00635844A3C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8454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a:ln/>
        </p:spPr>
      </p:sp>
      <p:sp>
        <p:nvSpPr>
          <p:cNvPr id="2253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kern="1200" dirty="0">
                <a:solidFill>
                  <a:schemeClr val="tx1"/>
                </a:solidFill>
                <a:effectLst/>
                <a:latin typeface="Arial" pitchFamily="-107" charset="0"/>
                <a:ea typeface="ヒラギノ角ゴ Pro W3" pitchFamily="-107" charset="-128"/>
                <a:cs typeface="ヒラギノ角ゴ Pro W3" pitchFamily="-107" charset="-128"/>
              </a:rPr>
              <a:t>The Rotary Foundation offers grants that support a wide variety of projects, scholarships, and training that Rotarians are doing around the world. There are two types of grants available</a:t>
            </a:r>
            <a:r>
              <a:rPr lang="en-US" sz="1200" kern="1200" dirty="0">
                <a:solidFill>
                  <a:schemeClr val="tx1"/>
                </a:solidFill>
                <a:effectLst/>
                <a:latin typeface="Arial" charset="0"/>
                <a:ea typeface="Arial" pitchFamily="1" charset="0"/>
                <a:cs typeface="Arial" charset="0"/>
              </a:rPr>
              <a:t>: district grants</a:t>
            </a:r>
            <a:r>
              <a:rPr lang="en-US" sz="1200" kern="1200" baseline="0" dirty="0">
                <a:solidFill>
                  <a:schemeClr val="tx1"/>
                </a:solidFill>
                <a:effectLst/>
                <a:latin typeface="Arial" charset="0"/>
                <a:ea typeface="Arial" pitchFamily="1" charset="0"/>
                <a:cs typeface="Arial" charset="0"/>
              </a:rPr>
              <a:t> and </a:t>
            </a:r>
            <a:r>
              <a:rPr lang="en-US" sz="1200" kern="1200" dirty="0">
                <a:solidFill>
                  <a:schemeClr val="tx1"/>
                </a:solidFill>
                <a:effectLst/>
                <a:latin typeface="Arial" charset="0"/>
                <a:ea typeface="Arial" pitchFamily="1" charset="0"/>
                <a:cs typeface="Arial" charset="0"/>
              </a:rPr>
              <a:t>global grants.</a:t>
            </a:r>
            <a:endParaRPr lang="en-US" dirty="0">
              <a:latin typeface="Arial" pitchFamily="34" charset="0"/>
              <a:ea typeface="ヒラギノ角ゴ Pro W3" pitchFamily="-84" charset="-128"/>
            </a:endParaRPr>
          </a:p>
        </p:txBody>
      </p:sp>
      <p:sp>
        <p:nvSpPr>
          <p:cNvPr id="22531"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sz="2400">
                <a:solidFill>
                  <a:schemeClr val="tx1"/>
                </a:solidFill>
                <a:latin typeface="Arial" pitchFamily="34" charset="0"/>
                <a:ea typeface="ヒラギノ角ゴ Pro W3" pitchFamily="-84" charset="-128"/>
              </a:defRPr>
            </a:lvl1pPr>
            <a:lvl2pPr marL="742950" indent="-285750" defTabSz="931863" eaLnBrk="0" hangingPunct="0">
              <a:defRPr sz="2400">
                <a:solidFill>
                  <a:schemeClr val="tx1"/>
                </a:solidFill>
                <a:latin typeface="Arial" pitchFamily="34" charset="0"/>
                <a:ea typeface="ヒラギノ角ゴ Pro W3" pitchFamily="-84" charset="-128"/>
              </a:defRPr>
            </a:lvl2pPr>
            <a:lvl3pPr marL="1143000" indent="-228600" defTabSz="931863" eaLnBrk="0" hangingPunct="0">
              <a:defRPr sz="2400">
                <a:solidFill>
                  <a:schemeClr val="tx1"/>
                </a:solidFill>
                <a:latin typeface="Arial" pitchFamily="34" charset="0"/>
                <a:ea typeface="ヒラギノ角ゴ Pro W3" pitchFamily="-84" charset="-128"/>
              </a:defRPr>
            </a:lvl3pPr>
            <a:lvl4pPr marL="1600200" indent="-228600" defTabSz="931863" eaLnBrk="0" hangingPunct="0">
              <a:defRPr sz="2400">
                <a:solidFill>
                  <a:schemeClr val="tx1"/>
                </a:solidFill>
                <a:latin typeface="Arial" pitchFamily="34" charset="0"/>
                <a:ea typeface="ヒラギノ角ゴ Pro W3" pitchFamily="-84" charset="-128"/>
              </a:defRPr>
            </a:lvl4pPr>
            <a:lvl5pPr marL="2057400" indent="-228600" defTabSz="931863" eaLnBrk="0" hangingPunct="0">
              <a:defRPr sz="2400">
                <a:solidFill>
                  <a:schemeClr val="tx1"/>
                </a:solidFill>
                <a:latin typeface="Arial" pitchFamily="34" charset="0"/>
                <a:ea typeface="ヒラギノ角ゴ Pro W3" pitchFamily="-84" charset="-128"/>
              </a:defRPr>
            </a:lvl5pPr>
            <a:lvl6pPr marL="2514600" indent="-228600" defTabSz="931863"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defTabSz="931863"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defTabSz="931863"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defTabSz="931863"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marL="0" marR="0" lvl="0" indent="0" algn="r" defTabSz="931863" rtl="0" eaLnBrk="0" fontAlgn="auto" latinLnBrk="0" hangingPunct="0">
              <a:lnSpc>
                <a:spcPct val="100000"/>
              </a:lnSpc>
              <a:spcBef>
                <a:spcPts val="0"/>
              </a:spcBef>
              <a:spcAft>
                <a:spcPts val="0"/>
              </a:spcAft>
              <a:buClrTx/>
              <a:buSzTx/>
              <a:buFontTx/>
              <a:buNone/>
              <a:tabLst/>
              <a:defRPr/>
            </a:pPr>
            <a:fld id="{B5232FBC-3FB7-406A-AAF2-EAC62859ABEF}" type="slidenum">
              <a:rPr kumimoji="0" lang="en-US" sz="1200" b="0" i="0" u="none" strike="noStrike" kern="1200" cap="none" spc="0" normalizeH="0" baseline="0" noProof="0">
                <a:ln>
                  <a:noFill/>
                </a:ln>
                <a:solidFill>
                  <a:prstClr val="black"/>
                </a:solidFill>
                <a:effectLst/>
                <a:uLnTx/>
                <a:uFillTx/>
                <a:latin typeface="Arial" pitchFamily="34" charset="0"/>
                <a:ea typeface="ヒラギノ角ゴ Pro W3" pitchFamily="-84" charset="-128"/>
                <a:cs typeface="+mn-cs"/>
              </a:rPr>
              <a:pPr marL="0" marR="0" lvl="0" indent="0" algn="r" defTabSz="931863" rtl="0" eaLnBrk="0" fontAlgn="auto" latinLnBrk="0" hangingPunct="0">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rial" pitchFamily="34" charset="0"/>
              <a:ea typeface="ヒラギノ角ゴ Pro W3" pitchFamily="-84" charset="-128"/>
              <a:cs typeface="+mn-cs"/>
            </a:endParaRPr>
          </a:p>
        </p:txBody>
      </p:sp>
    </p:spTree>
    <p:extLst>
      <p:ext uri="{BB962C8B-B14F-4D97-AF65-F5344CB8AC3E}">
        <p14:creationId xmlns:p14="http://schemas.microsoft.com/office/powerpoint/2010/main" val="39196121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a:ln/>
        </p:spPr>
      </p:sp>
      <p:sp>
        <p:nvSpPr>
          <p:cNvPr id="2253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0"/>
            <a:r>
              <a:rPr lang="en-US" sz="1200" b="0" i="0" kern="1200" dirty="0">
                <a:solidFill>
                  <a:schemeClr val="tx1"/>
                </a:solidFill>
                <a:effectLst/>
                <a:latin typeface="Arial" pitchFamily="-107" charset="0"/>
                <a:ea typeface="ヒラギノ角ゴ Pro W3" pitchFamily="-107" charset="-128"/>
                <a:cs typeface="ヒラギノ角ゴ Pro W3" pitchFamily="-107" charset="-128"/>
              </a:rPr>
              <a:t>District grants fund small-scale, short-term activities that address needs in your community and communities abroad. Each district chooses which activities it will fund with these grants. You can use district grants to fund a variety of district and club</a:t>
            </a:r>
            <a:r>
              <a:rPr lang="en-US" sz="1200" b="0" i="0" kern="1200" baseline="0" dirty="0">
                <a:solidFill>
                  <a:schemeClr val="tx1"/>
                </a:solidFill>
                <a:effectLst/>
                <a:latin typeface="Arial" pitchFamily="-107" charset="0"/>
                <a:ea typeface="ヒラギノ角ゴ Pro W3" pitchFamily="-107" charset="-128"/>
                <a:cs typeface="ヒラギノ角ゴ Pro W3" pitchFamily="-107" charset="-128"/>
              </a:rPr>
              <a:t> projects and activities. </a:t>
            </a:r>
          </a:p>
          <a:p>
            <a:pPr lvl="0"/>
            <a:endParaRPr lang="en-US" sz="1200" b="0" i="0" kern="1200" baseline="0" dirty="0">
              <a:solidFill>
                <a:schemeClr val="tx1"/>
              </a:solidFill>
              <a:effectLst/>
              <a:latin typeface="Arial" pitchFamily="-107" charset="0"/>
              <a:ea typeface="Arial" pitchFamily="1" charset="0"/>
              <a:cs typeface="Arial"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Arial" pitchFamily="-107" charset="0"/>
                <a:ea typeface="ヒラギノ角ゴ Pro W3" pitchFamily="-107" charset="-128"/>
                <a:cs typeface="ヒラギノ角ゴ Pro W3" pitchFamily="-107" charset="-128"/>
              </a:rPr>
              <a:t>You have a lot of freedom to customize your service projects. There aren’t many restrictions, as long as your district grant supports the mission of The Rotary Foundation, </a:t>
            </a:r>
            <a:r>
              <a:rPr lang="en-US" sz="1200" kern="1200" dirty="0">
                <a:solidFill>
                  <a:schemeClr val="tx1"/>
                </a:solidFill>
                <a:effectLst/>
                <a:latin typeface="Arial" charset="0"/>
                <a:ea typeface="Arial" pitchFamily="1" charset="0"/>
                <a:cs typeface="Arial" charset="0"/>
              </a:rPr>
              <a:t>which is to enable Rotarians to advance world understanding, goodwill, and peace through the improvement of health, the support of education, and the alleviation of poverty.</a:t>
            </a:r>
            <a:r>
              <a:rPr lang="en-US" sz="1200" kern="1200" baseline="0" dirty="0">
                <a:solidFill>
                  <a:schemeClr val="tx1"/>
                </a:solidFill>
                <a:effectLst/>
                <a:latin typeface="Arial" charset="0"/>
                <a:ea typeface="Arial" pitchFamily="1" charset="0"/>
                <a:cs typeface="Arial" charset="0"/>
              </a:rPr>
              <a:t> </a:t>
            </a:r>
            <a:r>
              <a:rPr lang="en-US" sz="1200" b="0" i="0" kern="1200" dirty="0">
                <a:solidFill>
                  <a:schemeClr val="tx1"/>
                </a:solidFill>
                <a:effectLst/>
                <a:latin typeface="Arial" pitchFamily="-107" charset="0"/>
                <a:ea typeface="ヒラギノ角ゴ Pro W3" pitchFamily="-107" charset="-128"/>
                <a:cs typeface="ヒラギノ角ゴ Pro W3" pitchFamily="-107" charset="-128"/>
              </a:rPr>
              <a:t>Districts must be</a:t>
            </a:r>
            <a:r>
              <a:rPr lang="en-US" sz="1200" b="0" i="0" kern="1200" baseline="0" dirty="0">
                <a:solidFill>
                  <a:schemeClr val="tx1"/>
                </a:solidFill>
                <a:effectLst/>
                <a:latin typeface="Arial" pitchFamily="-107" charset="0"/>
                <a:ea typeface="ヒラギノ角ゴ Pro W3" pitchFamily="-107" charset="-128"/>
                <a:cs typeface="ヒラギノ角ゴ Pro W3" pitchFamily="-107" charset="-128"/>
              </a:rPr>
              <a:t> qualified </a:t>
            </a:r>
            <a:r>
              <a:rPr lang="en-US" sz="1200" b="0" i="0" kern="1200" dirty="0">
                <a:solidFill>
                  <a:schemeClr val="tx1"/>
                </a:solidFill>
                <a:effectLst/>
                <a:latin typeface="Arial" pitchFamily="-107" charset="0"/>
                <a:ea typeface="ヒラギノ角ゴ Pro W3" pitchFamily="-107" charset="-128"/>
                <a:cs typeface="ヒラギノ角ゴ Pro W3" pitchFamily="-107" charset="-128"/>
              </a:rPr>
              <a:t>before they can administer district grants.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kern="1200" dirty="0">
              <a:solidFill>
                <a:schemeClr val="tx1"/>
              </a:solidFill>
              <a:effectLst/>
              <a:latin typeface="Arial" pitchFamily="-107" charset="0"/>
              <a:ea typeface="Arial" pitchFamily="1" charset="0"/>
              <a:cs typeface="Arial" charset="0"/>
            </a:endParaRPr>
          </a:p>
          <a:p>
            <a:pPr rtl="0"/>
            <a:r>
              <a:rPr lang="en-US" sz="1200" b="0" i="0" kern="1200" dirty="0">
                <a:solidFill>
                  <a:schemeClr val="tx1"/>
                </a:solidFill>
                <a:effectLst/>
                <a:latin typeface="Arial" pitchFamily="-107" charset="0"/>
                <a:ea typeface="ヒラギノ角ゴ Pro W3" pitchFamily="-107" charset="-128"/>
                <a:cs typeface="ヒラギノ角ゴ Pro W3" pitchFamily="-107" charset="-128"/>
              </a:rPr>
              <a:t>Districts may use up to 50 percent of their District Designated Fund to receive one district grant annually. This percentage is calculated based on the amount of DDF generated from a district’s Annual Fund giving three years prior, including Endowment Fund earnings. You aren’t required to request the full amount available.</a:t>
            </a:r>
          </a:p>
          <a:p>
            <a:pPr rtl="0"/>
            <a:endParaRPr lang="en-US" sz="1200" b="0" i="0" kern="1200" dirty="0">
              <a:solidFill>
                <a:schemeClr val="tx1"/>
              </a:solidFill>
              <a:effectLst/>
              <a:latin typeface="Arial" pitchFamily="-107" charset="0"/>
              <a:ea typeface="ヒラギノ角ゴ Pro W3" pitchFamily="-107" charset="-128"/>
              <a:cs typeface="ヒラギノ角ゴ Pro W3" pitchFamily="-107" charset="-128"/>
            </a:endParaRPr>
          </a:p>
          <a:p>
            <a:pPr rtl="0"/>
            <a:r>
              <a:rPr lang="en-US" sz="1200" b="0" i="0" kern="1200" dirty="0">
                <a:solidFill>
                  <a:schemeClr val="tx1"/>
                </a:solidFill>
                <a:effectLst/>
                <a:latin typeface="Arial" pitchFamily="-107" charset="0"/>
                <a:ea typeface="ヒラギノ角ゴ Pro W3" pitchFamily="-107" charset="-128"/>
                <a:cs typeface="ヒラギノ角ゴ Pro W3" pitchFamily="-107" charset="-128"/>
              </a:rPr>
              <a:t>Districts receive this funding as a lump sum and then distribute it to their clubs.</a:t>
            </a:r>
          </a:p>
        </p:txBody>
      </p:sp>
      <p:sp>
        <p:nvSpPr>
          <p:cNvPr id="22531"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sz="2400">
                <a:solidFill>
                  <a:schemeClr val="tx1"/>
                </a:solidFill>
                <a:latin typeface="Arial" pitchFamily="34" charset="0"/>
                <a:ea typeface="ヒラギノ角ゴ Pro W3" pitchFamily="-84" charset="-128"/>
              </a:defRPr>
            </a:lvl1pPr>
            <a:lvl2pPr marL="742950" indent="-285750" defTabSz="931863" eaLnBrk="0" hangingPunct="0">
              <a:defRPr sz="2400">
                <a:solidFill>
                  <a:schemeClr val="tx1"/>
                </a:solidFill>
                <a:latin typeface="Arial" pitchFamily="34" charset="0"/>
                <a:ea typeface="ヒラギノ角ゴ Pro W3" pitchFamily="-84" charset="-128"/>
              </a:defRPr>
            </a:lvl2pPr>
            <a:lvl3pPr marL="1143000" indent="-228600" defTabSz="931863" eaLnBrk="0" hangingPunct="0">
              <a:defRPr sz="2400">
                <a:solidFill>
                  <a:schemeClr val="tx1"/>
                </a:solidFill>
                <a:latin typeface="Arial" pitchFamily="34" charset="0"/>
                <a:ea typeface="ヒラギノ角ゴ Pro W3" pitchFamily="-84" charset="-128"/>
              </a:defRPr>
            </a:lvl3pPr>
            <a:lvl4pPr marL="1600200" indent="-228600" defTabSz="931863" eaLnBrk="0" hangingPunct="0">
              <a:defRPr sz="2400">
                <a:solidFill>
                  <a:schemeClr val="tx1"/>
                </a:solidFill>
                <a:latin typeface="Arial" pitchFamily="34" charset="0"/>
                <a:ea typeface="ヒラギノ角ゴ Pro W3" pitchFamily="-84" charset="-128"/>
              </a:defRPr>
            </a:lvl4pPr>
            <a:lvl5pPr marL="2057400" indent="-228600" defTabSz="931863" eaLnBrk="0" hangingPunct="0">
              <a:defRPr sz="2400">
                <a:solidFill>
                  <a:schemeClr val="tx1"/>
                </a:solidFill>
                <a:latin typeface="Arial" pitchFamily="34" charset="0"/>
                <a:ea typeface="ヒラギノ角ゴ Pro W3" pitchFamily="-84" charset="-128"/>
              </a:defRPr>
            </a:lvl5pPr>
            <a:lvl6pPr marL="2514600" indent="-228600" defTabSz="931863"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defTabSz="931863"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defTabSz="931863"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defTabSz="931863"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marL="0" marR="0" lvl="0" indent="0" algn="r" defTabSz="931863" rtl="0" eaLnBrk="0" fontAlgn="auto" latinLnBrk="0" hangingPunct="0">
              <a:lnSpc>
                <a:spcPct val="100000"/>
              </a:lnSpc>
              <a:spcBef>
                <a:spcPts val="0"/>
              </a:spcBef>
              <a:spcAft>
                <a:spcPts val="0"/>
              </a:spcAft>
              <a:buClrTx/>
              <a:buSzTx/>
              <a:buFontTx/>
              <a:buNone/>
              <a:tabLst/>
              <a:defRPr/>
            </a:pPr>
            <a:fld id="{B5232FBC-3FB7-406A-AAF2-EAC62859ABEF}" type="slidenum">
              <a:rPr kumimoji="0" lang="en-US" sz="1200" b="0" i="0" u="none" strike="noStrike" kern="1200" cap="none" spc="0" normalizeH="0" baseline="0" noProof="0">
                <a:ln>
                  <a:noFill/>
                </a:ln>
                <a:solidFill>
                  <a:prstClr val="black"/>
                </a:solidFill>
                <a:effectLst/>
                <a:uLnTx/>
                <a:uFillTx/>
                <a:latin typeface="Arial" pitchFamily="34" charset="0"/>
                <a:ea typeface="ヒラギノ角ゴ Pro W3" pitchFamily="-84" charset="-128"/>
                <a:cs typeface="+mn-cs"/>
              </a:rPr>
              <a:pPr marL="0" marR="0" lvl="0" indent="0" algn="r" defTabSz="931863" rtl="0" eaLnBrk="0" fontAlgn="auto" latinLnBrk="0" hangingPunct="0">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rial" pitchFamily="34" charset="0"/>
              <a:ea typeface="ヒラギノ角ゴ Pro W3" pitchFamily="-84" charset="-128"/>
              <a:cs typeface="+mn-cs"/>
            </a:endParaRPr>
          </a:p>
        </p:txBody>
      </p:sp>
    </p:spTree>
    <p:extLst>
      <p:ext uri="{BB962C8B-B14F-4D97-AF65-F5344CB8AC3E}">
        <p14:creationId xmlns:p14="http://schemas.microsoft.com/office/powerpoint/2010/main" val="28584478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a:ln/>
        </p:spPr>
      </p:sp>
      <p:sp>
        <p:nvSpPr>
          <p:cNvPr id="2253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latin typeface="Arial" pitchFamily="34" charset="0"/>
                <a:ea typeface="ヒラギノ角ゴ Pro W3" pitchFamily="-84" charset="-128"/>
              </a:rPr>
              <a:t>Rotarians in District 4420 (part of Sao Paulo,</a:t>
            </a:r>
            <a:r>
              <a:rPr lang="en-US" baseline="0" dirty="0">
                <a:latin typeface="Arial" pitchFamily="34" charset="0"/>
                <a:ea typeface="ヒラギノ角ゴ Pro W3" pitchFamily="-84" charset="-128"/>
              </a:rPr>
              <a:t> Brazil) </a:t>
            </a:r>
            <a:r>
              <a:rPr lang="en-US" sz="1200" b="0" i="0" kern="1200" baseline="0" dirty="0">
                <a:solidFill>
                  <a:schemeClr val="tx1"/>
                </a:solidFill>
                <a:effectLst/>
                <a:latin typeface="Arial" pitchFamily="-107" charset="0"/>
                <a:ea typeface="ヒラギノ角ゴ Pro W3" pitchFamily="-84" charset="-128"/>
              </a:rPr>
              <a:t>used district grant funds to begin Project READ (Reading and Education Center) to provide reading rooms for children in poor communities. The project equips each center with books and toys that encourage reading among children ages 5-12. A local monitor supervises each reading room </a:t>
            </a:r>
            <a:r>
              <a:rPr lang="en-US" sz="1200" b="0" i="0" kern="1200" baseline="0">
                <a:solidFill>
                  <a:schemeClr val="tx1"/>
                </a:solidFill>
                <a:effectLst/>
                <a:latin typeface="Arial" pitchFamily="-107" charset="0"/>
                <a:ea typeface="ヒラギノ角ゴ Pro W3" pitchFamily="-84" charset="-128"/>
              </a:rPr>
              <a:t>and tutors students.</a:t>
            </a:r>
            <a:endParaRPr lang="en-US">
              <a:latin typeface="Arial" pitchFamily="34" charset="0"/>
              <a:ea typeface="ヒラギノ角ゴ Pro W3" pitchFamily="-84" charset="-128"/>
            </a:endParaRPr>
          </a:p>
        </p:txBody>
      </p:sp>
      <p:sp>
        <p:nvSpPr>
          <p:cNvPr id="22531"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sz="2400">
                <a:solidFill>
                  <a:schemeClr val="tx1"/>
                </a:solidFill>
                <a:latin typeface="Arial" pitchFamily="34" charset="0"/>
                <a:ea typeface="ヒラギノ角ゴ Pro W3" pitchFamily="-84" charset="-128"/>
              </a:defRPr>
            </a:lvl1pPr>
            <a:lvl2pPr marL="742950" indent="-285750" defTabSz="931863" eaLnBrk="0" hangingPunct="0">
              <a:defRPr sz="2400">
                <a:solidFill>
                  <a:schemeClr val="tx1"/>
                </a:solidFill>
                <a:latin typeface="Arial" pitchFamily="34" charset="0"/>
                <a:ea typeface="ヒラギノ角ゴ Pro W3" pitchFamily="-84" charset="-128"/>
              </a:defRPr>
            </a:lvl2pPr>
            <a:lvl3pPr marL="1143000" indent="-228600" defTabSz="931863" eaLnBrk="0" hangingPunct="0">
              <a:defRPr sz="2400">
                <a:solidFill>
                  <a:schemeClr val="tx1"/>
                </a:solidFill>
                <a:latin typeface="Arial" pitchFamily="34" charset="0"/>
                <a:ea typeface="ヒラギノ角ゴ Pro W3" pitchFamily="-84" charset="-128"/>
              </a:defRPr>
            </a:lvl3pPr>
            <a:lvl4pPr marL="1600200" indent="-228600" defTabSz="931863" eaLnBrk="0" hangingPunct="0">
              <a:defRPr sz="2400">
                <a:solidFill>
                  <a:schemeClr val="tx1"/>
                </a:solidFill>
                <a:latin typeface="Arial" pitchFamily="34" charset="0"/>
                <a:ea typeface="ヒラギノ角ゴ Pro W3" pitchFamily="-84" charset="-128"/>
              </a:defRPr>
            </a:lvl4pPr>
            <a:lvl5pPr marL="2057400" indent="-228600" defTabSz="931863" eaLnBrk="0" hangingPunct="0">
              <a:defRPr sz="2400">
                <a:solidFill>
                  <a:schemeClr val="tx1"/>
                </a:solidFill>
                <a:latin typeface="Arial" pitchFamily="34" charset="0"/>
                <a:ea typeface="ヒラギノ角ゴ Pro W3" pitchFamily="-84" charset="-128"/>
              </a:defRPr>
            </a:lvl5pPr>
            <a:lvl6pPr marL="2514600" indent="-228600" defTabSz="931863"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defTabSz="931863"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defTabSz="931863"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defTabSz="931863"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marL="0" marR="0" lvl="0" indent="0" algn="r" defTabSz="931863" rtl="0" eaLnBrk="0" fontAlgn="auto" latinLnBrk="0" hangingPunct="0">
              <a:lnSpc>
                <a:spcPct val="100000"/>
              </a:lnSpc>
              <a:spcBef>
                <a:spcPts val="0"/>
              </a:spcBef>
              <a:spcAft>
                <a:spcPts val="0"/>
              </a:spcAft>
              <a:buClrTx/>
              <a:buSzTx/>
              <a:buFontTx/>
              <a:buNone/>
              <a:tabLst/>
              <a:defRPr/>
            </a:pPr>
            <a:fld id="{B5232FBC-3FB7-406A-AAF2-EAC62859ABEF}" type="slidenum">
              <a:rPr kumimoji="0" lang="en-US" sz="1200" b="0" i="0" u="none" strike="noStrike" kern="1200" cap="none" spc="0" normalizeH="0" baseline="0" noProof="0">
                <a:ln>
                  <a:noFill/>
                </a:ln>
                <a:solidFill>
                  <a:prstClr val="black"/>
                </a:solidFill>
                <a:effectLst/>
                <a:uLnTx/>
                <a:uFillTx/>
                <a:latin typeface="Arial" pitchFamily="34" charset="0"/>
                <a:ea typeface="ヒラギノ角ゴ Pro W3" pitchFamily="-84" charset="-128"/>
                <a:cs typeface="+mn-cs"/>
              </a:rPr>
              <a:pPr marL="0" marR="0" lvl="0" indent="0" algn="r" defTabSz="931863" rtl="0" eaLnBrk="0" fontAlgn="auto" latinLnBrk="0" hangingPunct="0">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rial" pitchFamily="34" charset="0"/>
              <a:ea typeface="ヒラギノ角ゴ Pro W3" pitchFamily="-84" charset="-128"/>
              <a:cs typeface="+mn-cs"/>
            </a:endParaRPr>
          </a:p>
        </p:txBody>
      </p:sp>
    </p:spTree>
    <p:extLst>
      <p:ext uri="{BB962C8B-B14F-4D97-AF65-F5344CB8AC3E}">
        <p14:creationId xmlns:p14="http://schemas.microsoft.com/office/powerpoint/2010/main" val="21015904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a:t>
            </a:r>
            <a:r>
              <a:rPr lang="en-US" b="1" dirty="0"/>
              <a:t>not all </a:t>
            </a:r>
            <a:r>
              <a:rPr lang="en-US" dirty="0"/>
              <a:t>Global Grants are for </a:t>
            </a:r>
            <a:r>
              <a:rPr lang="en-US" b="1" dirty="0"/>
              <a:t>overseas</a:t>
            </a:r>
            <a:r>
              <a:rPr lang="en-US" dirty="0"/>
              <a:t> projects.</a:t>
            </a:r>
          </a:p>
          <a:p>
            <a:endParaRPr lang="en-US" dirty="0"/>
          </a:p>
          <a:p>
            <a:r>
              <a:rPr lang="en-US" dirty="0"/>
              <a:t>Here’s one</a:t>
            </a:r>
            <a:r>
              <a:rPr lang="en-US" baseline="0" dirty="0"/>
              <a:t> put together by a </a:t>
            </a:r>
            <a:r>
              <a:rPr lang="en-US" b="1" baseline="0" dirty="0"/>
              <a:t>South Australian club</a:t>
            </a:r>
          </a:p>
          <a:p>
            <a:r>
              <a:rPr lang="en-US" baseline="0" dirty="0"/>
              <a:t>for a project in the </a:t>
            </a:r>
            <a:r>
              <a:rPr lang="en-US" b="1" baseline="0" dirty="0"/>
              <a:t>north west </a:t>
            </a:r>
            <a:r>
              <a:rPr lang="en-US" baseline="0" dirty="0"/>
              <a:t>of the state..</a:t>
            </a:r>
            <a:endParaRPr lang="en-AU"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FE3BC6-40EB-BA4C-9635-14CC6B2DC4C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98748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a:t>
            </a:r>
            <a:r>
              <a:rPr lang="en-US" b="1" dirty="0"/>
              <a:t>not all </a:t>
            </a:r>
            <a:r>
              <a:rPr lang="en-US" dirty="0"/>
              <a:t>Global Grants are for </a:t>
            </a:r>
            <a:r>
              <a:rPr lang="en-US" b="1" dirty="0"/>
              <a:t>overseas</a:t>
            </a:r>
            <a:r>
              <a:rPr lang="en-US" dirty="0"/>
              <a:t> projects.</a:t>
            </a:r>
          </a:p>
          <a:p>
            <a:endParaRPr lang="en-US" dirty="0"/>
          </a:p>
          <a:p>
            <a:r>
              <a:rPr lang="en-US" dirty="0"/>
              <a:t>Here’s one</a:t>
            </a:r>
            <a:r>
              <a:rPr lang="en-US" baseline="0" dirty="0"/>
              <a:t> put together by a </a:t>
            </a:r>
            <a:r>
              <a:rPr lang="en-US" b="1" baseline="0" dirty="0"/>
              <a:t>South Australian club</a:t>
            </a:r>
          </a:p>
          <a:p>
            <a:r>
              <a:rPr lang="en-US" baseline="0" dirty="0"/>
              <a:t>for a project in the </a:t>
            </a:r>
            <a:r>
              <a:rPr lang="en-US" b="1" baseline="0" dirty="0"/>
              <a:t>north west </a:t>
            </a:r>
            <a:r>
              <a:rPr lang="en-US" baseline="0" dirty="0"/>
              <a:t>of the state..</a:t>
            </a:r>
            <a:endParaRPr lang="en-AU"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FE3BC6-40EB-BA4C-9635-14CC6B2DC4C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58710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flip="none" rotWithShape="1">
          <a:gsLst>
            <a:gs pos="64000">
              <a:schemeClr val="bg1">
                <a:lumMod val="95000"/>
              </a:schemeClr>
            </a:gs>
            <a:gs pos="0">
              <a:schemeClr val="bg1">
                <a:lumMod val="75000"/>
              </a:schemeClr>
            </a:gs>
          </a:gsLst>
          <a:lin ang="54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5498" y="0"/>
            <a:ext cx="9144000" cy="5143500"/>
          </a:xfrm>
          <a:prstGeom prst="rect">
            <a:avLst/>
          </a:prstGeom>
        </p:spPr>
      </p:pic>
      <p:sp>
        <p:nvSpPr>
          <p:cNvPr id="5" name="Freeform 4"/>
          <p:cNvSpPr/>
          <p:nvPr userDrawn="1"/>
        </p:nvSpPr>
        <p:spPr>
          <a:xfrm>
            <a:off x="-15498" y="3549112"/>
            <a:ext cx="9172538" cy="3323808"/>
          </a:xfrm>
          <a:custGeom>
            <a:avLst/>
            <a:gdLst>
              <a:gd name="connsiteX0" fmla="*/ 1052517 w 10950289"/>
              <a:gd name="connsiteY0" fmla="*/ 1189707 h 3721439"/>
              <a:gd name="connsiteX1" fmla="*/ 8638937 w 10950289"/>
              <a:gd name="connsiteY1" fmla="*/ 1166460 h 3721439"/>
              <a:gd name="connsiteX2" fmla="*/ 10204266 w 10950289"/>
              <a:gd name="connsiteY2" fmla="*/ 66080 h 3721439"/>
              <a:gd name="connsiteX3" fmla="*/ 10212015 w 10950289"/>
              <a:gd name="connsiteY3" fmla="*/ 3374968 h 3721439"/>
              <a:gd name="connsiteX4" fmla="*/ 1044768 w 10950289"/>
              <a:gd name="connsiteY4" fmla="*/ 3374968 h 3721439"/>
              <a:gd name="connsiteX5" fmla="*/ 1052517 w 10950289"/>
              <a:gd name="connsiteY5" fmla="*/ 1189707 h 3721439"/>
              <a:gd name="connsiteX0" fmla="*/ 1052517 w 10950289"/>
              <a:gd name="connsiteY0" fmla="*/ 1189707 h 3721439"/>
              <a:gd name="connsiteX1" fmla="*/ 8638937 w 10950289"/>
              <a:gd name="connsiteY1" fmla="*/ 1166460 h 3721439"/>
              <a:gd name="connsiteX2" fmla="*/ 10204266 w 10950289"/>
              <a:gd name="connsiteY2" fmla="*/ 66080 h 3721439"/>
              <a:gd name="connsiteX3" fmla="*/ 10212015 w 10950289"/>
              <a:gd name="connsiteY3" fmla="*/ 3374968 h 3721439"/>
              <a:gd name="connsiteX4" fmla="*/ 1044768 w 10950289"/>
              <a:gd name="connsiteY4" fmla="*/ 3374968 h 3721439"/>
              <a:gd name="connsiteX5" fmla="*/ 1052517 w 10950289"/>
              <a:gd name="connsiteY5" fmla="*/ 1189707 h 3721439"/>
              <a:gd name="connsiteX0" fmla="*/ 683651 w 10581423"/>
              <a:gd name="connsiteY0" fmla="*/ 1189707 h 3721439"/>
              <a:gd name="connsiteX1" fmla="*/ 8270071 w 10581423"/>
              <a:gd name="connsiteY1" fmla="*/ 1166460 h 3721439"/>
              <a:gd name="connsiteX2" fmla="*/ 9835400 w 10581423"/>
              <a:gd name="connsiteY2" fmla="*/ 66080 h 3721439"/>
              <a:gd name="connsiteX3" fmla="*/ 9843149 w 10581423"/>
              <a:gd name="connsiteY3" fmla="*/ 3374968 h 3721439"/>
              <a:gd name="connsiteX4" fmla="*/ 675902 w 10581423"/>
              <a:gd name="connsiteY4" fmla="*/ 3374968 h 3721439"/>
              <a:gd name="connsiteX5" fmla="*/ 683651 w 10581423"/>
              <a:gd name="connsiteY5" fmla="*/ 1189707 h 3721439"/>
              <a:gd name="connsiteX0" fmla="*/ 683651 w 10581423"/>
              <a:gd name="connsiteY0" fmla="*/ 1189707 h 3721439"/>
              <a:gd name="connsiteX1" fmla="*/ 8270071 w 10581423"/>
              <a:gd name="connsiteY1" fmla="*/ 1166460 h 3721439"/>
              <a:gd name="connsiteX2" fmla="*/ 9835400 w 10581423"/>
              <a:gd name="connsiteY2" fmla="*/ 66080 h 3721439"/>
              <a:gd name="connsiteX3" fmla="*/ 9843149 w 10581423"/>
              <a:gd name="connsiteY3" fmla="*/ 3374968 h 3721439"/>
              <a:gd name="connsiteX4" fmla="*/ 675902 w 10581423"/>
              <a:gd name="connsiteY4" fmla="*/ 3374968 h 3721439"/>
              <a:gd name="connsiteX5" fmla="*/ 683651 w 10581423"/>
              <a:gd name="connsiteY5" fmla="*/ 1189707 h 3721439"/>
              <a:gd name="connsiteX0" fmla="*/ 683651 w 10581423"/>
              <a:gd name="connsiteY0" fmla="*/ 1189707 h 3721439"/>
              <a:gd name="connsiteX1" fmla="*/ 8270071 w 10581423"/>
              <a:gd name="connsiteY1" fmla="*/ 1166460 h 3721439"/>
              <a:gd name="connsiteX2" fmla="*/ 9835400 w 10581423"/>
              <a:gd name="connsiteY2" fmla="*/ 66080 h 3721439"/>
              <a:gd name="connsiteX3" fmla="*/ 9843149 w 10581423"/>
              <a:gd name="connsiteY3" fmla="*/ 3374968 h 3721439"/>
              <a:gd name="connsiteX4" fmla="*/ 675902 w 10581423"/>
              <a:gd name="connsiteY4" fmla="*/ 3374968 h 3721439"/>
              <a:gd name="connsiteX5" fmla="*/ 683651 w 10581423"/>
              <a:gd name="connsiteY5" fmla="*/ 1189707 h 3721439"/>
              <a:gd name="connsiteX0" fmla="*/ 683651 w 10581423"/>
              <a:gd name="connsiteY0" fmla="*/ 1184235 h 3715967"/>
              <a:gd name="connsiteX1" fmla="*/ 8270071 w 10581423"/>
              <a:gd name="connsiteY1" fmla="*/ 1160988 h 3715967"/>
              <a:gd name="connsiteX2" fmla="*/ 9835400 w 10581423"/>
              <a:gd name="connsiteY2" fmla="*/ 60608 h 3715967"/>
              <a:gd name="connsiteX3" fmla="*/ 9843149 w 10581423"/>
              <a:gd name="connsiteY3" fmla="*/ 3369496 h 3715967"/>
              <a:gd name="connsiteX4" fmla="*/ 675902 w 10581423"/>
              <a:gd name="connsiteY4" fmla="*/ 3369496 h 3715967"/>
              <a:gd name="connsiteX5" fmla="*/ 683651 w 10581423"/>
              <a:gd name="connsiteY5" fmla="*/ 1184235 h 3715967"/>
              <a:gd name="connsiteX0" fmla="*/ 683651 w 10581423"/>
              <a:gd name="connsiteY0" fmla="*/ 1183093 h 3714825"/>
              <a:gd name="connsiteX1" fmla="*/ 8270071 w 10581423"/>
              <a:gd name="connsiteY1" fmla="*/ 1159846 h 3714825"/>
              <a:gd name="connsiteX2" fmla="*/ 9835400 w 10581423"/>
              <a:gd name="connsiteY2" fmla="*/ 59466 h 3714825"/>
              <a:gd name="connsiteX3" fmla="*/ 9843149 w 10581423"/>
              <a:gd name="connsiteY3" fmla="*/ 3368354 h 3714825"/>
              <a:gd name="connsiteX4" fmla="*/ 675902 w 10581423"/>
              <a:gd name="connsiteY4" fmla="*/ 3368354 h 3714825"/>
              <a:gd name="connsiteX5" fmla="*/ 683651 w 10581423"/>
              <a:gd name="connsiteY5" fmla="*/ 1183093 h 3714825"/>
              <a:gd name="connsiteX0" fmla="*/ 683651 w 10581423"/>
              <a:gd name="connsiteY0" fmla="*/ 1208293 h 3740025"/>
              <a:gd name="connsiteX1" fmla="*/ 8270071 w 10581423"/>
              <a:gd name="connsiteY1" fmla="*/ 1185046 h 3740025"/>
              <a:gd name="connsiteX2" fmla="*/ 9835400 w 10581423"/>
              <a:gd name="connsiteY2" fmla="*/ 84666 h 3740025"/>
              <a:gd name="connsiteX3" fmla="*/ 9843149 w 10581423"/>
              <a:gd name="connsiteY3" fmla="*/ 3393554 h 3740025"/>
              <a:gd name="connsiteX4" fmla="*/ 675902 w 10581423"/>
              <a:gd name="connsiteY4" fmla="*/ 3393554 h 3740025"/>
              <a:gd name="connsiteX5" fmla="*/ 683651 w 10581423"/>
              <a:gd name="connsiteY5" fmla="*/ 1208293 h 3740025"/>
              <a:gd name="connsiteX0" fmla="*/ 683651 w 10581423"/>
              <a:gd name="connsiteY0" fmla="*/ 1183353 h 3715085"/>
              <a:gd name="connsiteX1" fmla="*/ 8270071 w 10581423"/>
              <a:gd name="connsiteY1" fmla="*/ 1160106 h 3715085"/>
              <a:gd name="connsiteX2" fmla="*/ 9835400 w 10581423"/>
              <a:gd name="connsiteY2" fmla="*/ 59726 h 3715085"/>
              <a:gd name="connsiteX3" fmla="*/ 9843149 w 10581423"/>
              <a:gd name="connsiteY3" fmla="*/ 3368614 h 3715085"/>
              <a:gd name="connsiteX4" fmla="*/ 675902 w 10581423"/>
              <a:gd name="connsiteY4" fmla="*/ 3368614 h 3715085"/>
              <a:gd name="connsiteX5" fmla="*/ 683651 w 10581423"/>
              <a:gd name="connsiteY5" fmla="*/ 1183353 h 3715085"/>
              <a:gd name="connsiteX0" fmla="*/ 683651 w 10701105"/>
              <a:gd name="connsiteY0" fmla="*/ 1256191 h 3787923"/>
              <a:gd name="connsiteX1" fmla="*/ 8270071 w 10701105"/>
              <a:gd name="connsiteY1" fmla="*/ 1232944 h 3787923"/>
              <a:gd name="connsiteX2" fmla="*/ 9835400 w 10701105"/>
              <a:gd name="connsiteY2" fmla="*/ 132564 h 3787923"/>
              <a:gd name="connsiteX3" fmla="*/ 9843149 w 10701105"/>
              <a:gd name="connsiteY3" fmla="*/ 3441452 h 3787923"/>
              <a:gd name="connsiteX4" fmla="*/ 675902 w 10701105"/>
              <a:gd name="connsiteY4" fmla="*/ 3441452 h 3787923"/>
              <a:gd name="connsiteX5" fmla="*/ 683651 w 10701105"/>
              <a:gd name="connsiteY5" fmla="*/ 1256191 h 3787923"/>
              <a:gd name="connsiteX0" fmla="*/ 683651 w 10701105"/>
              <a:gd name="connsiteY0" fmla="*/ 1256191 h 3787923"/>
              <a:gd name="connsiteX1" fmla="*/ 8270071 w 10701105"/>
              <a:gd name="connsiteY1" fmla="*/ 1232944 h 3787923"/>
              <a:gd name="connsiteX2" fmla="*/ 9835400 w 10701105"/>
              <a:gd name="connsiteY2" fmla="*/ 132564 h 3787923"/>
              <a:gd name="connsiteX3" fmla="*/ 9843149 w 10701105"/>
              <a:gd name="connsiteY3" fmla="*/ 3441452 h 3787923"/>
              <a:gd name="connsiteX4" fmla="*/ 675902 w 10701105"/>
              <a:gd name="connsiteY4" fmla="*/ 3441452 h 3787923"/>
              <a:gd name="connsiteX5" fmla="*/ 683651 w 10701105"/>
              <a:gd name="connsiteY5" fmla="*/ 1256191 h 3787923"/>
              <a:gd name="connsiteX0" fmla="*/ 683651 w 10701105"/>
              <a:gd name="connsiteY0" fmla="*/ 1256191 h 3787923"/>
              <a:gd name="connsiteX1" fmla="*/ 8270071 w 10701105"/>
              <a:gd name="connsiteY1" fmla="*/ 1232944 h 3787923"/>
              <a:gd name="connsiteX2" fmla="*/ 9835400 w 10701105"/>
              <a:gd name="connsiteY2" fmla="*/ 132564 h 3787923"/>
              <a:gd name="connsiteX3" fmla="*/ 9843149 w 10701105"/>
              <a:gd name="connsiteY3" fmla="*/ 3441452 h 3787923"/>
              <a:gd name="connsiteX4" fmla="*/ 675902 w 10701105"/>
              <a:gd name="connsiteY4" fmla="*/ 3441452 h 3787923"/>
              <a:gd name="connsiteX5" fmla="*/ 683651 w 10701105"/>
              <a:gd name="connsiteY5" fmla="*/ 1256191 h 3787923"/>
              <a:gd name="connsiteX0" fmla="*/ 683651 w 10519341"/>
              <a:gd name="connsiteY0" fmla="*/ 1123627 h 3655359"/>
              <a:gd name="connsiteX1" fmla="*/ 8270071 w 10519341"/>
              <a:gd name="connsiteY1" fmla="*/ 1100380 h 3655359"/>
              <a:gd name="connsiteX2" fmla="*/ 9835400 w 10519341"/>
              <a:gd name="connsiteY2" fmla="*/ 0 h 3655359"/>
              <a:gd name="connsiteX3" fmla="*/ 9843149 w 10519341"/>
              <a:gd name="connsiteY3" fmla="*/ 3308888 h 3655359"/>
              <a:gd name="connsiteX4" fmla="*/ 675902 w 10519341"/>
              <a:gd name="connsiteY4" fmla="*/ 3308888 h 3655359"/>
              <a:gd name="connsiteX5" fmla="*/ 683651 w 10519341"/>
              <a:gd name="connsiteY5" fmla="*/ 1123627 h 3655359"/>
              <a:gd name="connsiteX0" fmla="*/ 683651 w 10519341"/>
              <a:gd name="connsiteY0" fmla="*/ 1123627 h 3655359"/>
              <a:gd name="connsiteX1" fmla="*/ 8270071 w 10519341"/>
              <a:gd name="connsiteY1" fmla="*/ 1100380 h 3655359"/>
              <a:gd name="connsiteX2" fmla="*/ 9835400 w 10519341"/>
              <a:gd name="connsiteY2" fmla="*/ 0 h 3655359"/>
              <a:gd name="connsiteX3" fmla="*/ 9843149 w 10519341"/>
              <a:gd name="connsiteY3" fmla="*/ 3308888 h 3655359"/>
              <a:gd name="connsiteX4" fmla="*/ 675902 w 10519341"/>
              <a:gd name="connsiteY4" fmla="*/ 3308888 h 3655359"/>
              <a:gd name="connsiteX5" fmla="*/ 683651 w 10519341"/>
              <a:gd name="connsiteY5" fmla="*/ 1123627 h 3655359"/>
              <a:gd name="connsiteX0" fmla="*/ 683651 w 9848440"/>
              <a:gd name="connsiteY0" fmla="*/ 1123627 h 3655359"/>
              <a:gd name="connsiteX1" fmla="*/ 8270071 w 9848440"/>
              <a:gd name="connsiteY1" fmla="*/ 1100380 h 3655359"/>
              <a:gd name="connsiteX2" fmla="*/ 9835400 w 9848440"/>
              <a:gd name="connsiteY2" fmla="*/ 0 h 3655359"/>
              <a:gd name="connsiteX3" fmla="*/ 9843149 w 9848440"/>
              <a:gd name="connsiteY3" fmla="*/ 3308888 h 3655359"/>
              <a:gd name="connsiteX4" fmla="*/ 675902 w 9848440"/>
              <a:gd name="connsiteY4" fmla="*/ 3308888 h 3655359"/>
              <a:gd name="connsiteX5" fmla="*/ 683651 w 9848440"/>
              <a:gd name="connsiteY5" fmla="*/ 1123627 h 3655359"/>
              <a:gd name="connsiteX0" fmla="*/ 683651 w 9848440"/>
              <a:gd name="connsiteY0" fmla="*/ 1123627 h 3474431"/>
              <a:gd name="connsiteX1" fmla="*/ 8270071 w 9848440"/>
              <a:gd name="connsiteY1" fmla="*/ 1100380 h 3474431"/>
              <a:gd name="connsiteX2" fmla="*/ 9835400 w 9848440"/>
              <a:gd name="connsiteY2" fmla="*/ 0 h 3474431"/>
              <a:gd name="connsiteX3" fmla="*/ 9843149 w 9848440"/>
              <a:gd name="connsiteY3" fmla="*/ 3308888 h 3474431"/>
              <a:gd name="connsiteX4" fmla="*/ 675902 w 9848440"/>
              <a:gd name="connsiteY4" fmla="*/ 3308888 h 3474431"/>
              <a:gd name="connsiteX5" fmla="*/ 683651 w 9848440"/>
              <a:gd name="connsiteY5" fmla="*/ 1123627 h 3474431"/>
              <a:gd name="connsiteX0" fmla="*/ 683651 w 9848440"/>
              <a:gd name="connsiteY0" fmla="*/ 1123627 h 3474431"/>
              <a:gd name="connsiteX1" fmla="*/ 8270071 w 9848440"/>
              <a:gd name="connsiteY1" fmla="*/ 1100380 h 3474431"/>
              <a:gd name="connsiteX2" fmla="*/ 9835400 w 9848440"/>
              <a:gd name="connsiteY2" fmla="*/ 0 h 3474431"/>
              <a:gd name="connsiteX3" fmla="*/ 9843149 w 9848440"/>
              <a:gd name="connsiteY3" fmla="*/ 3308888 h 3474431"/>
              <a:gd name="connsiteX4" fmla="*/ 675902 w 9848440"/>
              <a:gd name="connsiteY4" fmla="*/ 3308888 h 3474431"/>
              <a:gd name="connsiteX5" fmla="*/ 683651 w 9848440"/>
              <a:gd name="connsiteY5" fmla="*/ 1123627 h 3474431"/>
              <a:gd name="connsiteX0" fmla="*/ 7749 w 9172538"/>
              <a:gd name="connsiteY0" fmla="*/ 1123627 h 3474431"/>
              <a:gd name="connsiteX1" fmla="*/ 7594169 w 9172538"/>
              <a:gd name="connsiteY1" fmla="*/ 1100380 h 3474431"/>
              <a:gd name="connsiteX2" fmla="*/ 9159498 w 9172538"/>
              <a:gd name="connsiteY2" fmla="*/ 0 h 3474431"/>
              <a:gd name="connsiteX3" fmla="*/ 9167247 w 9172538"/>
              <a:gd name="connsiteY3" fmla="*/ 3308888 h 3474431"/>
              <a:gd name="connsiteX4" fmla="*/ 0 w 9172538"/>
              <a:gd name="connsiteY4" fmla="*/ 3308888 h 3474431"/>
              <a:gd name="connsiteX5" fmla="*/ 7749 w 9172538"/>
              <a:gd name="connsiteY5" fmla="*/ 1123627 h 3474431"/>
              <a:gd name="connsiteX0" fmla="*/ 7749 w 9172538"/>
              <a:gd name="connsiteY0" fmla="*/ 1123627 h 3323808"/>
              <a:gd name="connsiteX1" fmla="*/ 7594169 w 9172538"/>
              <a:gd name="connsiteY1" fmla="*/ 1100380 h 3323808"/>
              <a:gd name="connsiteX2" fmla="*/ 9159498 w 9172538"/>
              <a:gd name="connsiteY2" fmla="*/ 0 h 3323808"/>
              <a:gd name="connsiteX3" fmla="*/ 9167247 w 9172538"/>
              <a:gd name="connsiteY3" fmla="*/ 3308888 h 3323808"/>
              <a:gd name="connsiteX4" fmla="*/ 0 w 9172538"/>
              <a:gd name="connsiteY4" fmla="*/ 3308888 h 3323808"/>
              <a:gd name="connsiteX5" fmla="*/ 7749 w 9172538"/>
              <a:gd name="connsiteY5" fmla="*/ 1123627 h 3323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2538" h="3323808">
                <a:moveTo>
                  <a:pt x="7749" y="1123627"/>
                </a:moveTo>
                <a:lnTo>
                  <a:pt x="7594169" y="1100380"/>
                </a:lnTo>
                <a:cubicBezTo>
                  <a:pt x="7663911" y="1084881"/>
                  <a:pt x="8663551" y="767166"/>
                  <a:pt x="9159498" y="0"/>
                </a:cubicBezTo>
                <a:cubicBezTo>
                  <a:pt x="9158207" y="1398722"/>
                  <a:pt x="9183082" y="2097449"/>
                  <a:pt x="9167247" y="3308888"/>
                </a:cubicBezTo>
                <a:cubicBezTo>
                  <a:pt x="7561151" y="3327631"/>
                  <a:pt x="1563756" y="3329901"/>
                  <a:pt x="0" y="3308888"/>
                </a:cubicBezTo>
                <a:cubicBezTo>
                  <a:pt x="2651" y="2373475"/>
                  <a:pt x="5165" y="2057400"/>
                  <a:pt x="7749" y="1123627"/>
                </a:cubicBezTo>
                <a:close/>
              </a:path>
            </a:pathLst>
          </a:custGeom>
          <a:gradFill>
            <a:gsLst>
              <a:gs pos="55000">
                <a:schemeClr val="accent4">
                  <a:lumMod val="69000"/>
                  <a:lumOff val="31000"/>
                </a:schemeClr>
              </a:gs>
              <a:gs pos="0">
                <a:schemeClr val="accent4">
                  <a:lumMod val="75000"/>
                </a:schemeClr>
              </a:gs>
            </a:gsLst>
            <a:lin ang="5400000" scaled="1"/>
          </a:gra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userDrawn="1"/>
        </p:nvSpPr>
        <p:spPr>
          <a:xfrm>
            <a:off x="-9128" y="4896679"/>
            <a:ext cx="9170363" cy="2008899"/>
          </a:xfrm>
          <a:custGeom>
            <a:avLst/>
            <a:gdLst/>
            <a:ahLst/>
            <a:cxnLst/>
            <a:rect l="l" t="t" r="r" b="b"/>
            <a:pathLst>
              <a:path w="9170363" h="2008899">
                <a:moveTo>
                  <a:pt x="9169032" y="0"/>
                </a:moveTo>
                <a:cubicBezTo>
                  <a:pt x="9168363" y="724439"/>
                  <a:pt x="9170448" y="1378416"/>
                  <a:pt x="9170361" y="2008899"/>
                </a:cubicBezTo>
                <a:lnTo>
                  <a:pt x="0" y="2008899"/>
                </a:lnTo>
                <a:cubicBezTo>
                  <a:pt x="460" y="1874569"/>
                  <a:pt x="919" y="1727596"/>
                  <a:pt x="1380" y="1560949"/>
                </a:cubicBezTo>
                <a:lnTo>
                  <a:pt x="7897901" y="1537702"/>
                </a:lnTo>
                <a:cubicBezTo>
                  <a:pt x="7967643" y="1522203"/>
                  <a:pt x="8673085" y="1093169"/>
                  <a:pt x="9169032" y="0"/>
                </a:cubicBezTo>
                <a:close/>
              </a:path>
            </a:pathLst>
          </a:custGeom>
          <a:solidFill>
            <a:schemeClr val="accent4">
              <a:lumMod val="20000"/>
              <a:lumOff val="80000"/>
            </a:schemeClr>
          </a:solidFill>
          <a:ln>
            <a:gradFill flip="none" rotWithShape="1">
              <a:gsLst>
                <a:gs pos="0">
                  <a:schemeClr val="accent4">
                    <a:lumMod val="20000"/>
                    <a:lumOff val="80000"/>
                  </a:schemeClr>
                </a:gs>
                <a:gs pos="100000">
                  <a:schemeClr val="accent4">
                    <a:lumMod val="60000"/>
                    <a:lumOff val="40000"/>
                  </a:schemeClr>
                </a:gs>
              </a:gsLst>
              <a:lin ang="108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228600" y="4920001"/>
            <a:ext cx="7772400" cy="860425"/>
          </a:xfrm>
        </p:spPr>
        <p:txBody>
          <a:bodyPr anchor="b" anchorCtr="0"/>
          <a:lstStyle>
            <a:lvl1pPr algn="l">
              <a:defRPr>
                <a:solidFill>
                  <a:schemeClr val="accent4">
                    <a:lumMod val="50000"/>
                  </a:schemeClr>
                </a:solidFill>
              </a:defRPr>
            </a:lvl1pPr>
          </a:lstStyle>
          <a:p>
            <a:r>
              <a:rPr lang="en-US" dirty="0"/>
              <a:t>Click to edit Master title style</a:t>
            </a:r>
          </a:p>
        </p:txBody>
      </p:sp>
      <p:sp>
        <p:nvSpPr>
          <p:cNvPr id="3" name="Subtitle 2"/>
          <p:cNvSpPr>
            <a:spLocks noGrp="1"/>
          </p:cNvSpPr>
          <p:nvPr>
            <p:ph type="subTitle" idx="1"/>
          </p:nvPr>
        </p:nvSpPr>
        <p:spPr>
          <a:xfrm>
            <a:off x="247200" y="5638800"/>
            <a:ext cx="7753800" cy="1752600"/>
          </a:xfrm>
        </p:spPr>
        <p:txBody>
          <a:bodyPr>
            <a:normAutofit/>
          </a:bodyPr>
          <a:lstStyle>
            <a:lvl1pPr marL="0" indent="0" algn="l">
              <a:buNone/>
              <a:defRPr sz="2400">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827540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9" name="Slide Number Placeholder 8"/>
          <p:cNvSpPr>
            <a:spLocks noGrp="1"/>
          </p:cNvSpPr>
          <p:nvPr>
            <p:ph type="sldNum" sz="quarter" idx="14"/>
          </p:nvPr>
        </p:nvSpPr>
        <p:spPr/>
        <p:txBody>
          <a:bodyPr/>
          <a:lstStyle/>
          <a:p>
            <a:fld id="{81582BD6-FC20-4557-852B-8433F8572D30}" type="slidenum">
              <a:rPr lang="en-US" smtClean="0"/>
              <a:pPr/>
              <a:t>‹#›</a:t>
            </a:fld>
            <a:endParaRPr lang="en-US" dirty="0"/>
          </a:p>
        </p:txBody>
      </p:sp>
      <p:sp>
        <p:nvSpPr>
          <p:cNvPr id="10" name="Footer Placeholder 9"/>
          <p:cNvSpPr>
            <a:spLocks noGrp="1"/>
          </p:cNvSpPr>
          <p:nvPr>
            <p:ph type="ftr" sz="quarter" idx="15"/>
          </p:nvPr>
        </p:nvSpPr>
        <p:spPr/>
        <p:txBody>
          <a:bodyPr/>
          <a:lstStyle/>
          <a:p>
            <a:r>
              <a:rPr lang="en-US"/>
              <a:t>Copyright 2009</a:t>
            </a:r>
            <a:endParaRPr lang="en-US" dirty="0"/>
          </a:p>
        </p:txBody>
      </p:sp>
      <p:sp>
        <p:nvSpPr>
          <p:cNvPr id="13" name="Title 12"/>
          <p:cNvSpPr>
            <a:spLocks noGrp="1"/>
          </p:cNvSpPr>
          <p:nvPr>
            <p:ph type="title"/>
          </p:nvPr>
        </p:nvSpPr>
        <p:spPr/>
        <p:txBody>
          <a:bodyPr/>
          <a:lstStyle/>
          <a:p>
            <a:r>
              <a:rPr lang="en-US"/>
              <a:t>Click to edit Master title style</a:t>
            </a:r>
          </a:p>
        </p:txBody>
      </p:sp>
      <p:sp>
        <p:nvSpPr>
          <p:cNvPr id="14" name="Text Placeholder 10"/>
          <p:cNvSpPr>
            <a:spLocks noGrp="1"/>
          </p:cNvSpPr>
          <p:nvPr>
            <p:ph type="body" sz="quarter" idx="13"/>
          </p:nvPr>
        </p:nvSpPr>
        <p:spPr>
          <a:xfrm>
            <a:off x="533400" y="974400"/>
            <a:ext cx="8251200" cy="457200"/>
          </a:xfrm>
        </p:spPr>
        <p:txBody>
          <a:bodyPr>
            <a:normAutofit/>
          </a:bodyPr>
          <a:lstStyle>
            <a:lvl1pPr>
              <a:buFontTx/>
              <a:buNone/>
              <a:defRPr sz="2400"/>
            </a:lvl1pPr>
          </a:lstStyle>
          <a:p>
            <a:pPr lvl="0"/>
            <a:r>
              <a:rPr lang="en-US" dirty="0"/>
              <a:t>Click to edit Master text styles</a:t>
            </a:r>
          </a:p>
        </p:txBody>
      </p:sp>
    </p:spTree>
    <p:extLst>
      <p:ext uri="{BB962C8B-B14F-4D97-AF65-F5344CB8AC3E}">
        <p14:creationId xmlns:p14="http://schemas.microsoft.com/office/powerpoint/2010/main" val="3090131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fld id="{81582BD6-FC20-4557-852B-8433F8572D30}" type="slidenum">
              <a:rPr lang="en-US" smtClean="0"/>
              <a:pPr/>
              <a:t>‹#›</a:t>
            </a:fld>
            <a:endParaRPr lang="en-US" dirty="0"/>
          </a:p>
        </p:txBody>
      </p:sp>
      <p:sp>
        <p:nvSpPr>
          <p:cNvPr id="6" name="Footer Placeholder 5"/>
          <p:cNvSpPr>
            <a:spLocks noGrp="1"/>
          </p:cNvSpPr>
          <p:nvPr>
            <p:ph type="ftr" sz="quarter" idx="11"/>
          </p:nvPr>
        </p:nvSpPr>
        <p:spPr/>
        <p:txBody>
          <a:bodyPr/>
          <a:lstStyle/>
          <a:p>
            <a:r>
              <a:rPr lang="en-US"/>
              <a:t>Copyright 2009</a:t>
            </a:r>
            <a:endParaRPr lang="en-US" dirty="0"/>
          </a:p>
        </p:txBody>
      </p:sp>
    </p:spTree>
    <p:extLst>
      <p:ext uri="{BB962C8B-B14F-4D97-AF65-F5344CB8AC3E}">
        <p14:creationId xmlns:p14="http://schemas.microsoft.com/office/powerpoint/2010/main" val="17011694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447800"/>
            <a:ext cx="5111750" cy="4678363"/>
          </a:xfrm>
        </p:spPr>
        <p:txBody>
          <a:bodyPr/>
          <a:lstStyle>
            <a:lvl1pPr>
              <a:defRPr sz="2400"/>
            </a:lvl1pPr>
            <a:lvl2pPr>
              <a:defRPr sz="2000"/>
            </a:lvl2pPr>
            <a:lvl3pPr>
              <a:defRPr sz="20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09600" y="1447801"/>
            <a:ext cx="2855915" cy="4678364"/>
          </a:xfrm>
        </p:spPr>
        <p:txBody>
          <a:bodyPr/>
          <a:lstStyle>
            <a:lvl1pPr marL="0" indent="0">
              <a:lnSpc>
                <a:spcPts val="1600"/>
              </a:lnSpc>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2" name="Slide Number Placeholder 11"/>
          <p:cNvSpPr>
            <a:spLocks noGrp="1"/>
          </p:cNvSpPr>
          <p:nvPr>
            <p:ph type="sldNum" sz="quarter" idx="14"/>
          </p:nvPr>
        </p:nvSpPr>
        <p:spPr/>
        <p:txBody>
          <a:bodyPr/>
          <a:lstStyle/>
          <a:p>
            <a:fld id="{81582BD6-FC20-4557-852B-8433F8572D30}" type="slidenum">
              <a:rPr lang="en-US" smtClean="0"/>
              <a:pPr/>
              <a:t>‹#›</a:t>
            </a:fld>
            <a:endParaRPr lang="en-US" dirty="0"/>
          </a:p>
        </p:txBody>
      </p:sp>
      <p:sp>
        <p:nvSpPr>
          <p:cNvPr id="13" name="Footer Placeholder 12"/>
          <p:cNvSpPr>
            <a:spLocks noGrp="1"/>
          </p:cNvSpPr>
          <p:nvPr>
            <p:ph type="ftr" sz="quarter" idx="15"/>
          </p:nvPr>
        </p:nvSpPr>
        <p:spPr/>
        <p:txBody>
          <a:bodyPr/>
          <a:lstStyle/>
          <a:p>
            <a:r>
              <a:rPr lang="en-US"/>
              <a:t>Copyright 2009</a:t>
            </a:r>
            <a:endParaRPr lang="en-US" dirty="0"/>
          </a:p>
        </p:txBody>
      </p:sp>
      <p:sp>
        <p:nvSpPr>
          <p:cNvPr id="14" name="Title 13"/>
          <p:cNvSpPr>
            <a:spLocks noGrp="1"/>
          </p:cNvSpPr>
          <p:nvPr>
            <p:ph type="title"/>
          </p:nvPr>
        </p:nvSpPr>
        <p:spPr/>
        <p:txBody>
          <a:bodyPr/>
          <a:lstStyle/>
          <a:p>
            <a:r>
              <a:rPr lang="en-US"/>
              <a:t>Click to edit Master title style</a:t>
            </a:r>
          </a:p>
        </p:txBody>
      </p:sp>
      <p:sp>
        <p:nvSpPr>
          <p:cNvPr id="15" name="Text Placeholder 10"/>
          <p:cNvSpPr>
            <a:spLocks noGrp="1"/>
          </p:cNvSpPr>
          <p:nvPr>
            <p:ph type="body" sz="quarter" idx="13"/>
          </p:nvPr>
        </p:nvSpPr>
        <p:spPr>
          <a:xfrm>
            <a:off x="533400" y="974400"/>
            <a:ext cx="8251200" cy="457200"/>
          </a:xfrm>
        </p:spPr>
        <p:txBody>
          <a:bodyPr>
            <a:normAutofit/>
          </a:bodyPr>
          <a:lstStyle>
            <a:lvl1pPr>
              <a:buFontTx/>
              <a:buNone/>
              <a:defRPr sz="2400"/>
            </a:lvl1pPr>
          </a:lstStyle>
          <a:p>
            <a:pPr lvl="0"/>
            <a:r>
              <a:rPr lang="en-US" dirty="0"/>
              <a:t>Click to edit Master text styles</a:t>
            </a:r>
          </a:p>
        </p:txBody>
      </p:sp>
    </p:spTree>
    <p:extLst>
      <p:ext uri="{BB962C8B-B14F-4D97-AF65-F5344CB8AC3E}">
        <p14:creationId xmlns:p14="http://schemas.microsoft.com/office/powerpoint/2010/main" val="3777136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estions contact">
    <p:bg>
      <p:bgPr>
        <a:blipFill dpi="0" rotWithShape="1">
          <a:blip r:embed="rId2" cstate="screen">
            <a:lum/>
            <a:extLst>
              <a:ext uri="{28A0092B-C50C-407E-A947-70E740481C1C}">
                <a14:useLocalDpi xmlns:a14="http://schemas.microsoft.com/office/drawing/2010/main"/>
              </a:ext>
            </a:extLst>
          </a:blip>
          <a:srcRect/>
          <a:stretch>
            <a:fillRect l="-3000" r="-3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5111750" cy="4678363"/>
          </a:xfrm>
        </p:spPr>
        <p:txBody>
          <a:bodyPr/>
          <a:lstStyle>
            <a:lvl1pPr>
              <a:defRPr sz="3200">
                <a:solidFill>
                  <a:schemeClr val="tx2"/>
                </a:solidFill>
              </a:defRPr>
            </a:lvl1pPr>
            <a:lvl2pPr>
              <a:defRPr sz="2800">
                <a:solidFill>
                  <a:schemeClr val="tx2"/>
                </a:solidFill>
              </a:defRPr>
            </a:lvl2pPr>
            <a:lvl3pPr>
              <a:defRPr sz="2400">
                <a:solidFill>
                  <a:schemeClr val="tx2"/>
                </a:solidFill>
              </a:defRPr>
            </a:lvl3pPr>
            <a:lvl4pPr>
              <a:defRPr sz="2000">
                <a:solidFill>
                  <a:schemeClr val="tx2"/>
                </a:solidFill>
              </a:defRPr>
            </a:lvl4pPr>
            <a:lvl5pPr>
              <a:defRPr sz="2000">
                <a:solidFill>
                  <a:schemeClr val="tx2"/>
                </a:solidFill>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5943600" y="1524000"/>
            <a:ext cx="2855913" cy="4373563"/>
          </a:xfrm>
        </p:spPr>
        <p:txBody>
          <a:bodyPr/>
          <a:lstStyle>
            <a:lvl1pPr marL="0" indent="0">
              <a:lnSpc>
                <a:spcPts val="1600"/>
              </a:lnSpc>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2" name="Slide Number Placeholder 11"/>
          <p:cNvSpPr>
            <a:spLocks noGrp="1"/>
          </p:cNvSpPr>
          <p:nvPr>
            <p:ph type="sldNum" sz="quarter" idx="14"/>
          </p:nvPr>
        </p:nvSpPr>
        <p:spPr/>
        <p:txBody>
          <a:bodyPr/>
          <a:lstStyle/>
          <a:p>
            <a:fld id="{81582BD6-FC20-4557-852B-8433F8572D30}" type="slidenum">
              <a:rPr lang="en-US" smtClean="0"/>
              <a:pPr/>
              <a:t>‹#›</a:t>
            </a:fld>
            <a:endParaRPr lang="en-US" dirty="0"/>
          </a:p>
        </p:txBody>
      </p:sp>
      <p:sp>
        <p:nvSpPr>
          <p:cNvPr id="13" name="Footer Placeholder 12"/>
          <p:cNvSpPr>
            <a:spLocks noGrp="1"/>
          </p:cNvSpPr>
          <p:nvPr>
            <p:ph type="ftr" sz="quarter" idx="15"/>
          </p:nvPr>
        </p:nvSpPr>
        <p:spPr/>
        <p:txBody>
          <a:bodyPr/>
          <a:lstStyle/>
          <a:p>
            <a:r>
              <a:rPr lang="en-US"/>
              <a:t>Copyright 2009</a:t>
            </a:r>
            <a:endParaRPr lang="en-US" dirty="0"/>
          </a:p>
        </p:txBody>
      </p:sp>
      <p:sp>
        <p:nvSpPr>
          <p:cNvPr id="14" name="Title 13"/>
          <p:cNvSpPr>
            <a:spLocks noGrp="1"/>
          </p:cNvSpPr>
          <p:nvPr>
            <p:ph type="title"/>
          </p:nvPr>
        </p:nvSpPr>
        <p:spPr/>
        <p:txBody>
          <a:bodyPr/>
          <a:lstStyle>
            <a:lvl1pPr>
              <a:defRPr>
                <a:solidFill>
                  <a:schemeClr val="bg2"/>
                </a:solidFill>
              </a:defRPr>
            </a:lvl1pPr>
          </a:lstStyle>
          <a:p>
            <a:r>
              <a:rPr lang="en-US" dirty="0"/>
              <a:t>Click to edit Master title style</a:t>
            </a:r>
          </a:p>
        </p:txBody>
      </p:sp>
      <p:sp>
        <p:nvSpPr>
          <p:cNvPr id="15" name="Text Placeholder 10"/>
          <p:cNvSpPr>
            <a:spLocks noGrp="1"/>
          </p:cNvSpPr>
          <p:nvPr>
            <p:ph type="body" sz="quarter" idx="13"/>
          </p:nvPr>
        </p:nvSpPr>
        <p:spPr>
          <a:xfrm>
            <a:off x="533400" y="974400"/>
            <a:ext cx="8251200" cy="457200"/>
          </a:xfrm>
        </p:spPr>
        <p:txBody>
          <a:bodyPr>
            <a:normAutofit/>
          </a:bodyPr>
          <a:lstStyle>
            <a:lvl1pPr>
              <a:buFontTx/>
              <a:buNone/>
              <a:defRPr sz="2400">
                <a:solidFill>
                  <a:schemeClr val="tx2"/>
                </a:solidFill>
              </a:defRPr>
            </a:lvl1pPr>
          </a:lstStyle>
          <a:p>
            <a:pPr lvl="0"/>
            <a:r>
              <a:rPr lang="en-US" dirty="0"/>
              <a:t>Click to edit Master text styles</a:t>
            </a:r>
          </a:p>
        </p:txBody>
      </p:sp>
    </p:spTree>
    <p:extLst>
      <p:ext uri="{BB962C8B-B14F-4D97-AF65-F5344CB8AC3E}">
        <p14:creationId xmlns:p14="http://schemas.microsoft.com/office/powerpoint/2010/main" val="22936234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cstate="screen">
            <a:lum/>
            <a:extLst>
              <a:ext uri="{28A0092B-C50C-407E-A947-70E740481C1C}">
                <a14:useLocalDpi xmlns:a14="http://schemas.microsoft.com/office/drawing/2010/main"/>
              </a:ext>
            </a:extLst>
          </a:blip>
          <a:srcRect/>
          <a:stretch>
            <a:fillRect l="-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443536"/>
            <a:ext cx="3962400" cy="338139"/>
          </a:xfrm>
        </p:spPr>
        <p:txBody>
          <a:bodyPr anchor="b"/>
          <a:lstStyle>
            <a:lvl1pPr algn="l">
              <a:defRPr sz="1800" b="1">
                <a:solidFill>
                  <a:schemeClr val="tx2"/>
                </a:solidFill>
              </a:defRPr>
            </a:lvl1pPr>
          </a:lstStyle>
          <a:p>
            <a:r>
              <a:rPr lang="en-US" dirty="0"/>
              <a:t>Click to edit Master title style</a:t>
            </a:r>
          </a:p>
        </p:txBody>
      </p:sp>
      <p:sp>
        <p:nvSpPr>
          <p:cNvPr id="3" name="Picture Placeholder 2"/>
          <p:cNvSpPr>
            <a:spLocks noGrp="1"/>
          </p:cNvSpPr>
          <p:nvPr>
            <p:ph type="pic" idx="1"/>
          </p:nvPr>
        </p:nvSpPr>
        <p:spPr>
          <a:xfrm>
            <a:off x="0" y="381000"/>
            <a:ext cx="9144000" cy="4724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457200" y="5748337"/>
            <a:ext cx="3962400" cy="804863"/>
          </a:xfrm>
        </p:spPr>
        <p:txBody>
          <a:bodyPr>
            <a:normAutofit/>
          </a:bodyPr>
          <a:lstStyle>
            <a:lvl1pPr marL="0" indent="0">
              <a:lnSpc>
                <a:spcPts val="1400"/>
              </a:lnSpc>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8" name="Slide Number Placeholder 7"/>
          <p:cNvSpPr>
            <a:spLocks noGrp="1"/>
          </p:cNvSpPr>
          <p:nvPr>
            <p:ph type="sldNum" sz="quarter" idx="10"/>
          </p:nvPr>
        </p:nvSpPr>
        <p:spPr/>
        <p:txBody>
          <a:bodyPr/>
          <a:lstStyle/>
          <a:p>
            <a:fld id="{81582BD6-FC20-4557-852B-8433F8572D30}" type="slidenum">
              <a:rPr lang="en-US" smtClean="0"/>
              <a:pPr/>
              <a:t>‹#›</a:t>
            </a:fld>
            <a:endParaRPr lang="en-US" dirty="0"/>
          </a:p>
        </p:txBody>
      </p:sp>
      <p:sp>
        <p:nvSpPr>
          <p:cNvPr id="9" name="Footer Placeholder 8"/>
          <p:cNvSpPr>
            <a:spLocks noGrp="1"/>
          </p:cNvSpPr>
          <p:nvPr>
            <p:ph type="ftr" sz="quarter" idx="11"/>
          </p:nvPr>
        </p:nvSpPr>
        <p:spPr/>
        <p:txBody>
          <a:bodyPr/>
          <a:lstStyle/>
          <a:p>
            <a:r>
              <a:rPr lang="en-US"/>
              <a:t>Copyright 2009</a:t>
            </a:r>
            <a:endParaRPr lang="en-US" dirty="0"/>
          </a:p>
        </p:txBody>
      </p:sp>
    </p:spTree>
    <p:extLst>
      <p:ext uri="{BB962C8B-B14F-4D97-AF65-F5344CB8AC3E}">
        <p14:creationId xmlns:p14="http://schemas.microsoft.com/office/powerpoint/2010/main" val="26520946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56350"/>
            <a:ext cx="2133600" cy="365125"/>
          </a:xfrm>
          <a:prstGeom prst="rect">
            <a:avLst/>
          </a:prstGeom>
        </p:spPr>
        <p:txBody>
          <a:bodyPr/>
          <a:lstStyle/>
          <a:p>
            <a:fld id="{6EB7948D-65B7-4FEC-80B5-36D7629B101D}" type="datetimeFigureOut">
              <a:rPr lang="en-US" smtClean="0">
                <a:solidFill>
                  <a:prstClr val="black">
                    <a:tint val="75000"/>
                  </a:prstClr>
                </a:solidFill>
              </a:rPr>
              <a:pPr/>
              <a:t>2/22/2021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D99AA8B-2E7A-4BBC-8FDE-CA7CF71DD330}" type="slidenum">
              <a:rPr lang="en-US" smtClean="0">
                <a:solidFill>
                  <a:prstClr val="black">
                    <a:tint val="75000"/>
                  </a:prstClr>
                </a:solidFill>
              </a:rPr>
              <a:pPr/>
              <a:t>‹#›</a:t>
            </a:fld>
            <a:endParaRPr lang="en-US">
              <a:solidFill>
                <a:prstClr val="black">
                  <a:tint val="75000"/>
                </a:prstClr>
              </a:solidFill>
            </a:endParaRPr>
          </a:p>
        </p:txBody>
      </p:sp>
      <p:sp>
        <p:nvSpPr>
          <p:cNvPr id="2" name="Title 1"/>
          <p:cNvSpPr>
            <a:spLocks noGrp="1"/>
          </p:cNvSpPr>
          <p:nvPr>
            <p:ph type="title"/>
          </p:nvPr>
        </p:nvSpPr>
        <p:spPr/>
        <p:txBody>
          <a:bodyPr/>
          <a:lstStyle/>
          <a:p>
            <a:r>
              <a:rPr lang="en-US"/>
              <a:t>Click to edit Master title style</a:t>
            </a:r>
          </a:p>
        </p:txBody>
      </p:sp>
      <p:sp>
        <p:nvSpPr>
          <p:cNvPr id="8" name="Content Placeholder 3"/>
          <p:cNvSpPr>
            <a:spLocks noGrp="1"/>
          </p:cNvSpPr>
          <p:nvPr>
            <p:ph sz="quarter" idx="13"/>
          </p:nvPr>
        </p:nvSpPr>
        <p:spPr>
          <a:xfrm>
            <a:off x="457200" y="1295400"/>
            <a:ext cx="8229600" cy="4876799"/>
          </a:xfrm>
        </p:spPr>
        <p:txBody>
          <a:bodyPr>
            <a:normAutofit/>
          </a:bodyPr>
          <a:lstStyle>
            <a:lvl1pPr marL="0" indent="0">
              <a:buFontTx/>
              <a:buNone/>
              <a:defRPr sz="2400"/>
            </a:lvl1pPr>
            <a:lvl2pPr marL="0" indent="0">
              <a:buFontTx/>
              <a:buNone/>
              <a:defRPr sz="2400"/>
            </a:lvl2pPr>
            <a:lvl3pPr marL="0" indent="0">
              <a:buFontTx/>
              <a:buNone/>
              <a:defRPr sz="2400"/>
            </a:lvl3pPr>
            <a:lvl4pPr marL="0" indent="0">
              <a:buFontTx/>
              <a:buNone/>
              <a:defRPr sz="2400"/>
            </a:lvl4pPr>
            <a:lvl5pPr marL="0" indent="0">
              <a:buFontTx/>
              <a:buNone/>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387117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56350"/>
            <a:ext cx="2133600" cy="365125"/>
          </a:xfrm>
          <a:prstGeom prst="rect">
            <a:avLst/>
          </a:prstGeom>
        </p:spPr>
        <p:txBody>
          <a:bodyPr/>
          <a:lstStyle/>
          <a:p>
            <a:fld id="{6EB7948D-65B7-4FEC-80B5-36D7629B101D}" type="datetimeFigureOut">
              <a:rPr lang="en-US" smtClean="0">
                <a:solidFill>
                  <a:prstClr val="black">
                    <a:tint val="75000"/>
                  </a:prstClr>
                </a:solidFill>
              </a:rPr>
              <a:pPr/>
              <a:t>2/22/2021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D99AA8B-2E7A-4BBC-8FDE-CA7CF71DD330}" type="slidenum">
              <a:rPr lang="en-US" smtClean="0">
                <a:solidFill>
                  <a:prstClr val="black">
                    <a:tint val="75000"/>
                  </a:prstClr>
                </a:solidFill>
              </a:rPr>
              <a:pPr/>
              <a:t>‹#›</a:t>
            </a:fld>
            <a:endParaRPr lang="en-US">
              <a:solidFill>
                <a:prstClr val="black">
                  <a:tint val="75000"/>
                </a:prstClr>
              </a:solidFill>
            </a:endParaRPr>
          </a:p>
        </p:txBody>
      </p:sp>
      <p:sp>
        <p:nvSpPr>
          <p:cNvPr id="2" name="Title 1"/>
          <p:cNvSpPr>
            <a:spLocks noGrp="1"/>
          </p:cNvSpPr>
          <p:nvPr>
            <p:ph type="title"/>
          </p:nvPr>
        </p:nvSpPr>
        <p:spPr/>
        <p:txBody>
          <a:bodyPr/>
          <a:lstStyle/>
          <a:p>
            <a:r>
              <a:rPr lang="en-US"/>
              <a:t>Click to edit Master title style</a:t>
            </a:r>
          </a:p>
        </p:txBody>
      </p:sp>
      <p:sp>
        <p:nvSpPr>
          <p:cNvPr id="8" name="Content Placeholder 3"/>
          <p:cNvSpPr>
            <a:spLocks noGrp="1"/>
          </p:cNvSpPr>
          <p:nvPr>
            <p:ph sz="quarter" idx="13"/>
          </p:nvPr>
        </p:nvSpPr>
        <p:spPr>
          <a:xfrm>
            <a:off x="457200" y="1295400"/>
            <a:ext cx="8229600" cy="48767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012623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and Content Alternate">
    <p:bg>
      <p:bgPr>
        <a:solidFill>
          <a:schemeClr val="bg1"/>
        </a:solidFill>
        <a:effectLst/>
      </p:bgPr>
    </p:bg>
    <p:spTree>
      <p:nvGrpSpPr>
        <p:cNvPr id="1" name=""/>
        <p:cNvGrpSpPr/>
        <p:nvPr/>
      </p:nvGrpSpPr>
      <p:grpSpPr>
        <a:xfrm>
          <a:off x="0" y="0"/>
          <a:ext cx="0" cy="0"/>
          <a:chOff x="0" y="0"/>
          <a:chExt cx="0" cy="0"/>
        </a:xfrm>
      </p:grpSpPr>
      <p:sp>
        <p:nvSpPr>
          <p:cNvPr id="9" name="Rectangle 3"/>
          <p:cNvSpPr/>
          <p:nvPr userDrawn="1"/>
        </p:nvSpPr>
        <p:spPr>
          <a:xfrm>
            <a:off x="-15498" y="0"/>
            <a:ext cx="9188526" cy="768267"/>
          </a:xfrm>
          <a:custGeom>
            <a:avLst/>
            <a:gdLst>
              <a:gd name="connsiteX0" fmla="*/ 0 w 9188526"/>
              <a:gd name="connsiteY0" fmla="*/ 0 h 762000"/>
              <a:gd name="connsiteX1" fmla="*/ 9188526 w 9188526"/>
              <a:gd name="connsiteY1" fmla="*/ 0 h 762000"/>
              <a:gd name="connsiteX2" fmla="*/ 9188526 w 9188526"/>
              <a:gd name="connsiteY2" fmla="*/ 762000 h 762000"/>
              <a:gd name="connsiteX3" fmla="*/ 0 w 9188526"/>
              <a:gd name="connsiteY3" fmla="*/ 762000 h 762000"/>
              <a:gd name="connsiteX4" fmla="*/ 0 w 9188526"/>
              <a:gd name="connsiteY4" fmla="*/ 0 h 762000"/>
              <a:gd name="connsiteX0" fmla="*/ 0 w 9188526"/>
              <a:gd name="connsiteY0" fmla="*/ 0 h 762000"/>
              <a:gd name="connsiteX1" fmla="*/ 9188526 w 9188526"/>
              <a:gd name="connsiteY1" fmla="*/ 0 h 762000"/>
              <a:gd name="connsiteX2" fmla="*/ 8622468 w 9188526"/>
              <a:gd name="connsiteY2" fmla="*/ 747485 h 762000"/>
              <a:gd name="connsiteX3" fmla="*/ 0 w 9188526"/>
              <a:gd name="connsiteY3" fmla="*/ 762000 h 762000"/>
              <a:gd name="connsiteX4" fmla="*/ 0 w 9188526"/>
              <a:gd name="connsiteY4" fmla="*/ 0 h 762000"/>
              <a:gd name="connsiteX0" fmla="*/ 0 w 9188526"/>
              <a:gd name="connsiteY0" fmla="*/ 0 h 762000"/>
              <a:gd name="connsiteX1" fmla="*/ 9188526 w 9188526"/>
              <a:gd name="connsiteY1" fmla="*/ 0 h 762000"/>
              <a:gd name="connsiteX2" fmla="*/ 8622468 w 9188526"/>
              <a:gd name="connsiteY2" fmla="*/ 747485 h 762000"/>
              <a:gd name="connsiteX3" fmla="*/ 0 w 9188526"/>
              <a:gd name="connsiteY3" fmla="*/ 762000 h 762000"/>
              <a:gd name="connsiteX4" fmla="*/ 0 w 9188526"/>
              <a:gd name="connsiteY4" fmla="*/ 0 h 762000"/>
              <a:gd name="connsiteX0" fmla="*/ 0 w 9188526"/>
              <a:gd name="connsiteY0" fmla="*/ 0 h 762000"/>
              <a:gd name="connsiteX1" fmla="*/ 9188526 w 9188526"/>
              <a:gd name="connsiteY1" fmla="*/ 0 h 762000"/>
              <a:gd name="connsiteX2" fmla="*/ 8622468 w 9188526"/>
              <a:gd name="connsiteY2" fmla="*/ 747485 h 762000"/>
              <a:gd name="connsiteX3" fmla="*/ 0 w 9188526"/>
              <a:gd name="connsiteY3" fmla="*/ 762000 h 762000"/>
              <a:gd name="connsiteX4" fmla="*/ 0 w 9188526"/>
              <a:gd name="connsiteY4" fmla="*/ 0 h 762000"/>
              <a:gd name="connsiteX0" fmla="*/ 0 w 9188526"/>
              <a:gd name="connsiteY0" fmla="*/ 0 h 768267"/>
              <a:gd name="connsiteX1" fmla="*/ 9188526 w 9188526"/>
              <a:gd name="connsiteY1" fmla="*/ 0 h 768267"/>
              <a:gd name="connsiteX2" fmla="*/ 8632859 w 9188526"/>
              <a:gd name="connsiteY2" fmla="*/ 768267 h 768267"/>
              <a:gd name="connsiteX3" fmla="*/ 0 w 9188526"/>
              <a:gd name="connsiteY3" fmla="*/ 762000 h 768267"/>
              <a:gd name="connsiteX4" fmla="*/ 0 w 9188526"/>
              <a:gd name="connsiteY4" fmla="*/ 0 h 768267"/>
              <a:gd name="connsiteX0" fmla="*/ 0 w 9188526"/>
              <a:gd name="connsiteY0" fmla="*/ 0 h 768267"/>
              <a:gd name="connsiteX1" fmla="*/ 9188526 w 9188526"/>
              <a:gd name="connsiteY1" fmla="*/ 0 h 768267"/>
              <a:gd name="connsiteX2" fmla="*/ 8632859 w 9188526"/>
              <a:gd name="connsiteY2" fmla="*/ 768267 h 768267"/>
              <a:gd name="connsiteX3" fmla="*/ 0 w 9188526"/>
              <a:gd name="connsiteY3" fmla="*/ 762000 h 768267"/>
              <a:gd name="connsiteX4" fmla="*/ 0 w 9188526"/>
              <a:gd name="connsiteY4" fmla="*/ 0 h 768267"/>
              <a:gd name="connsiteX0" fmla="*/ 0 w 9188526"/>
              <a:gd name="connsiteY0" fmla="*/ 0 h 768267"/>
              <a:gd name="connsiteX1" fmla="*/ 9188526 w 9188526"/>
              <a:gd name="connsiteY1" fmla="*/ 0 h 768267"/>
              <a:gd name="connsiteX2" fmla="*/ 8632859 w 9188526"/>
              <a:gd name="connsiteY2" fmla="*/ 768267 h 768267"/>
              <a:gd name="connsiteX3" fmla="*/ 0 w 9188526"/>
              <a:gd name="connsiteY3" fmla="*/ 762000 h 768267"/>
              <a:gd name="connsiteX4" fmla="*/ 0 w 9188526"/>
              <a:gd name="connsiteY4" fmla="*/ 0 h 768267"/>
              <a:gd name="connsiteX0" fmla="*/ 0 w 9188526"/>
              <a:gd name="connsiteY0" fmla="*/ 0 h 768267"/>
              <a:gd name="connsiteX1" fmla="*/ 9188526 w 9188526"/>
              <a:gd name="connsiteY1" fmla="*/ 0 h 768267"/>
              <a:gd name="connsiteX2" fmla="*/ 8632859 w 9188526"/>
              <a:gd name="connsiteY2" fmla="*/ 768267 h 768267"/>
              <a:gd name="connsiteX3" fmla="*/ 0 w 9188526"/>
              <a:gd name="connsiteY3" fmla="*/ 762000 h 768267"/>
              <a:gd name="connsiteX4" fmla="*/ 0 w 9188526"/>
              <a:gd name="connsiteY4" fmla="*/ 0 h 768267"/>
              <a:gd name="connsiteX0" fmla="*/ 0 w 9188526"/>
              <a:gd name="connsiteY0" fmla="*/ 0 h 768267"/>
              <a:gd name="connsiteX1" fmla="*/ 9188526 w 9188526"/>
              <a:gd name="connsiteY1" fmla="*/ 0 h 768267"/>
              <a:gd name="connsiteX2" fmla="*/ 8632859 w 9188526"/>
              <a:gd name="connsiteY2" fmla="*/ 768267 h 768267"/>
              <a:gd name="connsiteX3" fmla="*/ 0 w 9188526"/>
              <a:gd name="connsiteY3" fmla="*/ 762000 h 768267"/>
              <a:gd name="connsiteX4" fmla="*/ 0 w 9188526"/>
              <a:gd name="connsiteY4" fmla="*/ 0 h 768267"/>
              <a:gd name="connsiteX0" fmla="*/ 0 w 9188526"/>
              <a:gd name="connsiteY0" fmla="*/ 0 h 768267"/>
              <a:gd name="connsiteX1" fmla="*/ 9188526 w 9188526"/>
              <a:gd name="connsiteY1" fmla="*/ 0 h 768267"/>
              <a:gd name="connsiteX2" fmla="*/ 8580904 w 9188526"/>
              <a:gd name="connsiteY2" fmla="*/ 768267 h 768267"/>
              <a:gd name="connsiteX3" fmla="*/ 0 w 9188526"/>
              <a:gd name="connsiteY3" fmla="*/ 762000 h 768267"/>
              <a:gd name="connsiteX4" fmla="*/ 0 w 9188526"/>
              <a:gd name="connsiteY4" fmla="*/ 0 h 768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8526" h="768267">
                <a:moveTo>
                  <a:pt x="0" y="0"/>
                </a:moveTo>
                <a:lnTo>
                  <a:pt x="9188526" y="0"/>
                </a:lnTo>
                <a:cubicBezTo>
                  <a:pt x="9151250" y="421519"/>
                  <a:pt x="8899890" y="616912"/>
                  <a:pt x="8580904" y="768267"/>
                </a:cubicBezTo>
                <a:lnTo>
                  <a:pt x="0" y="762000"/>
                </a:lnTo>
                <a:lnTo>
                  <a:pt x="0" y="0"/>
                </a:lnTo>
                <a:close/>
              </a:path>
            </a:pathLst>
          </a:custGeom>
          <a:solidFill>
            <a:schemeClr val="accent3">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userDrawn="1"/>
        </p:nvSpPr>
        <p:spPr>
          <a:xfrm>
            <a:off x="-15498" y="1430026"/>
            <a:ext cx="9188526" cy="5442893"/>
          </a:xfrm>
          <a:custGeom>
            <a:avLst/>
            <a:gdLst>
              <a:gd name="connsiteX0" fmla="*/ 1052517 w 10950289"/>
              <a:gd name="connsiteY0" fmla="*/ 1189707 h 3721439"/>
              <a:gd name="connsiteX1" fmla="*/ 8638937 w 10950289"/>
              <a:gd name="connsiteY1" fmla="*/ 1166460 h 3721439"/>
              <a:gd name="connsiteX2" fmla="*/ 10204266 w 10950289"/>
              <a:gd name="connsiteY2" fmla="*/ 66080 h 3721439"/>
              <a:gd name="connsiteX3" fmla="*/ 10212015 w 10950289"/>
              <a:gd name="connsiteY3" fmla="*/ 3374968 h 3721439"/>
              <a:gd name="connsiteX4" fmla="*/ 1044768 w 10950289"/>
              <a:gd name="connsiteY4" fmla="*/ 3374968 h 3721439"/>
              <a:gd name="connsiteX5" fmla="*/ 1052517 w 10950289"/>
              <a:gd name="connsiteY5" fmla="*/ 1189707 h 3721439"/>
              <a:gd name="connsiteX0" fmla="*/ 1052517 w 10950289"/>
              <a:gd name="connsiteY0" fmla="*/ 1189707 h 3721439"/>
              <a:gd name="connsiteX1" fmla="*/ 8638937 w 10950289"/>
              <a:gd name="connsiteY1" fmla="*/ 1166460 h 3721439"/>
              <a:gd name="connsiteX2" fmla="*/ 10204266 w 10950289"/>
              <a:gd name="connsiteY2" fmla="*/ 66080 h 3721439"/>
              <a:gd name="connsiteX3" fmla="*/ 10212015 w 10950289"/>
              <a:gd name="connsiteY3" fmla="*/ 3374968 h 3721439"/>
              <a:gd name="connsiteX4" fmla="*/ 1044768 w 10950289"/>
              <a:gd name="connsiteY4" fmla="*/ 3374968 h 3721439"/>
              <a:gd name="connsiteX5" fmla="*/ 1052517 w 10950289"/>
              <a:gd name="connsiteY5" fmla="*/ 1189707 h 3721439"/>
              <a:gd name="connsiteX0" fmla="*/ 683651 w 10581423"/>
              <a:gd name="connsiteY0" fmla="*/ 1189707 h 3721439"/>
              <a:gd name="connsiteX1" fmla="*/ 8270071 w 10581423"/>
              <a:gd name="connsiteY1" fmla="*/ 1166460 h 3721439"/>
              <a:gd name="connsiteX2" fmla="*/ 9835400 w 10581423"/>
              <a:gd name="connsiteY2" fmla="*/ 66080 h 3721439"/>
              <a:gd name="connsiteX3" fmla="*/ 9843149 w 10581423"/>
              <a:gd name="connsiteY3" fmla="*/ 3374968 h 3721439"/>
              <a:gd name="connsiteX4" fmla="*/ 675902 w 10581423"/>
              <a:gd name="connsiteY4" fmla="*/ 3374968 h 3721439"/>
              <a:gd name="connsiteX5" fmla="*/ 683651 w 10581423"/>
              <a:gd name="connsiteY5" fmla="*/ 1189707 h 3721439"/>
              <a:gd name="connsiteX0" fmla="*/ 683651 w 10581423"/>
              <a:gd name="connsiteY0" fmla="*/ 1189707 h 3721439"/>
              <a:gd name="connsiteX1" fmla="*/ 8270071 w 10581423"/>
              <a:gd name="connsiteY1" fmla="*/ 1166460 h 3721439"/>
              <a:gd name="connsiteX2" fmla="*/ 9835400 w 10581423"/>
              <a:gd name="connsiteY2" fmla="*/ 66080 h 3721439"/>
              <a:gd name="connsiteX3" fmla="*/ 9843149 w 10581423"/>
              <a:gd name="connsiteY3" fmla="*/ 3374968 h 3721439"/>
              <a:gd name="connsiteX4" fmla="*/ 675902 w 10581423"/>
              <a:gd name="connsiteY4" fmla="*/ 3374968 h 3721439"/>
              <a:gd name="connsiteX5" fmla="*/ 683651 w 10581423"/>
              <a:gd name="connsiteY5" fmla="*/ 1189707 h 3721439"/>
              <a:gd name="connsiteX0" fmla="*/ 683651 w 10581423"/>
              <a:gd name="connsiteY0" fmla="*/ 1189707 h 3721439"/>
              <a:gd name="connsiteX1" fmla="*/ 8270071 w 10581423"/>
              <a:gd name="connsiteY1" fmla="*/ 1166460 h 3721439"/>
              <a:gd name="connsiteX2" fmla="*/ 9835400 w 10581423"/>
              <a:gd name="connsiteY2" fmla="*/ 66080 h 3721439"/>
              <a:gd name="connsiteX3" fmla="*/ 9843149 w 10581423"/>
              <a:gd name="connsiteY3" fmla="*/ 3374968 h 3721439"/>
              <a:gd name="connsiteX4" fmla="*/ 675902 w 10581423"/>
              <a:gd name="connsiteY4" fmla="*/ 3374968 h 3721439"/>
              <a:gd name="connsiteX5" fmla="*/ 683651 w 10581423"/>
              <a:gd name="connsiteY5" fmla="*/ 1189707 h 3721439"/>
              <a:gd name="connsiteX0" fmla="*/ 683651 w 10581423"/>
              <a:gd name="connsiteY0" fmla="*/ 1184235 h 3715967"/>
              <a:gd name="connsiteX1" fmla="*/ 8270071 w 10581423"/>
              <a:gd name="connsiteY1" fmla="*/ 1160988 h 3715967"/>
              <a:gd name="connsiteX2" fmla="*/ 9835400 w 10581423"/>
              <a:gd name="connsiteY2" fmla="*/ 60608 h 3715967"/>
              <a:gd name="connsiteX3" fmla="*/ 9843149 w 10581423"/>
              <a:gd name="connsiteY3" fmla="*/ 3369496 h 3715967"/>
              <a:gd name="connsiteX4" fmla="*/ 675902 w 10581423"/>
              <a:gd name="connsiteY4" fmla="*/ 3369496 h 3715967"/>
              <a:gd name="connsiteX5" fmla="*/ 683651 w 10581423"/>
              <a:gd name="connsiteY5" fmla="*/ 1184235 h 3715967"/>
              <a:gd name="connsiteX0" fmla="*/ 683651 w 10581423"/>
              <a:gd name="connsiteY0" fmla="*/ 1183093 h 3714825"/>
              <a:gd name="connsiteX1" fmla="*/ 8270071 w 10581423"/>
              <a:gd name="connsiteY1" fmla="*/ 1159846 h 3714825"/>
              <a:gd name="connsiteX2" fmla="*/ 9835400 w 10581423"/>
              <a:gd name="connsiteY2" fmla="*/ 59466 h 3714825"/>
              <a:gd name="connsiteX3" fmla="*/ 9843149 w 10581423"/>
              <a:gd name="connsiteY3" fmla="*/ 3368354 h 3714825"/>
              <a:gd name="connsiteX4" fmla="*/ 675902 w 10581423"/>
              <a:gd name="connsiteY4" fmla="*/ 3368354 h 3714825"/>
              <a:gd name="connsiteX5" fmla="*/ 683651 w 10581423"/>
              <a:gd name="connsiteY5" fmla="*/ 1183093 h 3714825"/>
              <a:gd name="connsiteX0" fmla="*/ 683651 w 10581423"/>
              <a:gd name="connsiteY0" fmla="*/ 1208293 h 3740025"/>
              <a:gd name="connsiteX1" fmla="*/ 8270071 w 10581423"/>
              <a:gd name="connsiteY1" fmla="*/ 1185046 h 3740025"/>
              <a:gd name="connsiteX2" fmla="*/ 9835400 w 10581423"/>
              <a:gd name="connsiteY2" fmla="*/ 84666 h 3740025"/>
              <a:gd name="connsiteX3" fmla="*/ 9843149 w 10581423"/>
              <a:gd name="connsiteY3" fmla="*/ 3393554 h 3740025"/>
              <a:gd name="connsiteX4" fmla="*/ 675902 w 10581423"/>
              <a:gd name="connsiteY4" fmla="*/ 3393554 h 3740025"/>
              <a:gd name="connsiteX5" fmla="*/ 683651 w 10581423"/>
              <a:gd name="connsiteY5" fmla="*/ 1208293 h 3740025"/>
              <a:gd name="connsiteX0" fmla="*/ 683651 w 10581423"/>
              <a:gd name="connsiteY0" fmla="*/ 1183353 h 3715085"/>
              <a:gd name="connsiteX1" fmla="*/ 8270071 w 10581423"/>
              <a:gd name="connsiteY1" fmla="*/ 1160106 h 3715085"/>
              <a:gd name="connsiteX2" fmla="*/ 9835400 w 10581423"/>
              <a:gd name="connsiteY2" fmla="*/ 59726 h 3715085"/>
              <a:gd name="connsiteX3" fmla="*/ 9843149 w 10581423"/>
              <a:gd name="connsiteY3" fmla="*/ 3368614 h 3715085"/>
              <a:gd name="connsiteX4" fmla="*/ 675902 w 10581423"/>
              <a:gd name="connsiteY4" fmla="*/ 3368614 h 3715085"/>
              <a:gd name="connsiteX5" fmla="*/ 683651 w 10581423"/>
              <a:gd name="connsiteY5" fmla="*/ 1183353 h 3715085"/>
              <a:gd name="connsiteX0" fmla="*/ 683651 w 10701105"/>
              <a:gd name="connsiteY0" fmla="*/ 1256191 h 3787923"/>
              <a:gd name="connsiteX1" fmla="*/ 8270071 w 10701105"/>
              <a:gd name="connsiteY1" fmla="*/ 1232944 h 3787923"/>
              <a:gd name="connsiteX2" fmla="*/ 9835400 w 10701105"/>
              <a:gd name="connsiteY2" fmla="*/ 132564 h 3787923"/>
              <a:gd name="connsiteX3" fmla="*/ 9843149 w 10701105"/>
              <a:gd name="connsiteY3" fmla="*/ 3441452 h 3787923"/>
              <a:gd name="connsiteX4" fmla="*/ 675902 w 10701105"/>
              <a:gd name="connsiteY4" fmla="*/ 3441452 h 3787923"/>
              <a:gd name="connsiteX5" fmla="*/ 683651 w 10701105"/>
              <a:gd name="connsiteY5" fmla="*/ 1256191 h 3787923"/>
              <a:gd name="connsiteX0" fmla="*/ 683651 w 10701105"/>
              <a:gd name="connsiteY0" fmla="*/ 1256191 h 3787923"/>
              <a:gd name="connsiteX1" fmla="*/ 8270071 w 10701105"/>
              <a:gd name="connsiteY1" fmla="*/ 1232944 h 3787923"/>
              <a:gd name="connsiteX2" fmla="*/ 9835400 w 10701105"/>
              <a:gd name="connsiteY2" fmla="*/ 132564 h 3787923"/>
              <a:gd name="connsiteX3" fmla="*/ 9843149 w 10701105"/>
              <a:gd name="connsiteY3" fmla="*/ 3441452 h 3787923"/>
              <a:gd name="connsiteX4" fmla="*/ 675902 w 10701105"/>
              <a:gd name="connsiteY4" fmla="*/ 3441452 h 3787923"/>
              <a:gd name="connsiteX5" fmla="*/ 683651 w 10701105"/>
              <a:gd name="connsiteY5" fmla="*/ 1256191 h 3787923"/>
              <a:gd name="connsiteX0" fmla="*/ 683651 w 10701105"/>
              <a:gd name="connsiteY0" fmla="*/ 1256191 h 3787923"/>
              <a:gd name="connsiteX1" fmla="*/ 8270071 w 10701105"/>
              <a:gd name="connsiteY1" fmla="*/ 1232944 h 3787923"/>
              <a:gd name="connsiteX2" fmla="*/ 9835400 w 10701105"/>
              <a:gd name="connsiteY2" fmla="*/ 132564 h 3787923"/>
              <a:gd name="connsiteX3" fmla="*/ 9843149 w 10701105"/>
              <a:gd name="connsiteY3" fmla="*/ 3441452 h 3787923"/>
              <a:gd name="connsiteX4" fmla="*/ 675902 w 10701105"/>
              <a:gd name="connsiteY4" fmla="*/ 3441452 h 3787923"/>
              <a:gd name="connsiteX5" fmla="*/ 683651 w 10701105"/>
              <a:gd name="connsiteY5" fmla="*/ 1256191 h 3787923"/>
              <a:gd name="connsiteX0" fmla="*/ 683651 w 10519341"/>
              <a:gd name="connsiteY0" fmla="*/ 1123627 h 3655359"/>
              <a:gd name="connsiteX1" fmla="*/ 8270071 w 10519341"/>
              <a:gd name="connsiteY1" fmla="*/ 1100380 h 3655359"/>
              <a:gd name="connsiteX2" fmla="*/ 9835400 w 10519341"/>
              <a:gd name="connsiteY2" fmla="*/ 0 h 3655359"/>
              <a:gd name="connsiteX3" fmla="*/ 9843149 w 10519341"/>
              <a:gd name="connsiteY3" fmla="*/ 3308888 h 3655359"/>
              <a:gd name="connsiteX4" fmla="*/ 675902 w 10519341"/>
              <a:gd name="connsiteY4" fmla="*/ 3308888 h 3655359"/>
              <a:gd name="connsiteX5" fmla="*/ 683651 w 10519341"/>
              <a:gd name="connsiteY5" fmla="*/ 1123627 h 3655359"/>
              <a:gd name="connsiteX0" fmla="*/ 683651 w 10519341"/>
              <a:gd name="connsiteY0" fmla="*/ 1123627 h 3655359"/>
              <a:gd name="connsiteX1" fmla="*/ 8270071 w 10519341"/>
              <a:gd name="connsiteY1" fmla="*/ 1100380 h 3655359"/>
              <a:gd name="connsiteX2" fmla="*/ 9835400 w 10519341"/>
              <a:gd name="connsiteY2" fmla="*/ 0 h 3655359"/>
              <a:gd name="connsiteX3" fmla="*/ 9843149 w 10519341"/>
              <a:gd name="connsiteY3" fmla="*/ 3308888 h 3655359"/>
              <a:gd name="connsiteX4" fmla="*/ 675902 w 10519341"/>
              <a:gd name="connsiteY4" fmla="*/ 3308888 h 3655359"/>
              <a:gd name="connsiteX5" fmla="*/ 683651 w 10519341"/>
              <a:gd name="connsiteY5" fmla="*/ 1123627 h 3655359"/>
              <a:gd name="connsiteX0" fmla="*/ 683651 w 9848440"/>
              <a:gd name="connsiteY0" fmla="*/ 1123627 h 3655359"/>
              <a:gd name="connsiteX1" fmla="*/ 8270071 w 9848440"/>
              <a:gd name="connsiteY1" fmla="*/ 1100380 h 3655359"/>
              <a:gd name="connsiteX2" fmla="*/ 9835400 w 9848440"/>
              <a:gd name="connsiteY2" fmla="*/ 0 h 3655359"/>
              <a:gd name="connsiteX3" fmla="*/ 9843149 w 9848440"/>
              <a:gd name="connsiteY3" fmla="*/ 3308888 h 3655359"/>
              <a:gd name="connsiteX4" fmla="*/ 675902 w 9848440"/>
              <a:gd name="connsiteY4" fmla="*/ 3308888 h 3655359"/>
              <a:gd name="connsiteX5" fmla="*/ 683651 w 9848440"/>
              <a:gd name="connsiteY5" fmla="*/ 1123627 h 3655359"/>
              <a:gd name="connsiteX0" fmla="*/ 683651 w 9848440"/>
              <a:gd name="connsiteY0" fmla="*/ 1123627 h 3474431"/>
              <a:gd name="connsiteX1" fmla="*/ 8270071 w 9848440"/>
              <a:gd name="connsiteY1" fmla="*/ 1100380 h 3474431"/>
              <a:gd name="connsiteX2" fmla="*/ 9835400 w 9848440"/>
              <a:gd name="connsiteY2" fmla="*/ 0 h 3474431"/>
              <a:gd name="connsiteX3" fmla="*/ 9843149 w 9848440"/>
              <a:gd name="connsiteY3" fmla="*/ 3308888 h 3474431"/>
              <a:gd name="connsiteX4" fmla="*/ 675902 w 9848440"/>
              <a:gd name="connsiteY4" fmla="*/ 3308888 h 3474431"/>
              <a:gd name="connsiteX5" fmla="*/ 683651 w 9848440"/>
              <a:gd name="connsiteY5" fmla="*/ 1123627 h 3474431"/>
              <a:gd name="connsiteX0" fmla="*/ 683651 w 9848440"/>
              <a:gd name="connsiteY0" fmla="*/ 1123627 h 3474431"/>
              <a:gd name="connsiteX1" fmla="*/ 8270071 w 9848440"/>
              <a:gd name="connsiteY1" fmla="*/ 1100380 h 3474431"/>
              <a:gd name="connsiteX2" fmla="*/ 9835400 w 9848440"/>
              <a:gd name="connsiteY2" fmla="*/ 0 h 3474431"/>
              <a:gd name="connsiteX3" fmla="*/ 9843149 w 9848440"/>
              <a:gd name="connsiteY3" fmla="*/ 3308888 h 3474431"/>
              <a:gd name="connsiteX4" fmla="*/ 675902 w 9848440"/>
              <a:gd name="connsiteY4" fmla="*/ 3308888 h 3474431"/>
              <a:gd name="connsiteX5" fmla="*/ 683651 w 9848440"/>
              <a:gd name="connsiteY5" fmla="*/ 1123627 h 3474431"/>
              <a:gd name="connsiteX0" fmla="*/ 7749 w 9172538"/>
              <a:gd name="connsiteY0" fmla="*/ 1123627 h 3474431"/>
              <a:gd name="connsiteX1" fmla="*/ 7594169 w 9172538"/>
              <a:gd name="connsiteY1" fmla="*/ 1100380 h 3474431"/>
              <a:gd name="connsiteX2" fmla="*/ 9159498 w 9172538"/>
              <a:gd name="connsiteY2" fmla="*/ 0 h 3474431"/>
              <a:gd name="connsiteX3" fmla="*/ 9167247 w 9172538"/>
              <a:gd name="connsiteY3" fmla="*/ 3308888 h 3474431"/>
              <a:gd name="connsiteX4" fmla="*/ 0 w 9172538"/>
              <a:gd name="connsiteY4" fmla="*/ 3308888 h 3474431"/>
              <a:gd name="connsiteX5" fmla="*/ 7749 w 9172538"/>
              <a:gd name="connsiteY5" fmla="*/ 1123627 h 3474431"/>
              <a:gd name="connsiteX0" fmla="*/ 7749 w 9172538"/>
              <a:gd name="connsiteY0" fmla="*/ 1123627 h 3323808"/>
              <a:gd name="connsiteX1" fmla="*/ 7594169 w 9172538"/>
              <a:gd name="connsiteY1" fmla="*/ 1100380 h 3323808"/>
              <a:gd name="connsiteX2" fmla="*/ 9159498 w 9172538"/>
              <a:gd name="connsiteY2" fmla="*/ 0 h 3323808"/>
              <a:gd name="connsiteX3" fmla="*/ 9167247 w 9172538"/>
              <a:gd name="connsiteY3" fmla="*/ 3308888 h 3323808"/>
              <a:gd name="connsiteX4" fmla="*/ 0 w 9172538"/>
              <a:gd name="connsiteY4" fmla="*/ 3308888 h 3323808"/>
              <a:gd name="connsiteX5" fmla="*/ 7749 w 9172538"/>
              <a:gd name="connsiteY5" fmla="*/ 1123627 h 3323808"/>
              <a:gd name="connsiteX0" fmla="*/ 7749 w 9172538"/>
              <a:gd name="connsiteY0" fmla="*/ 2981456 h 3323808"/>
              <a:gd name="connsiteX1" fmla="*/ 7594169 w 9172538"/>
              <a:gd name="connsiteY1" fmla="*/ 1100380 h 3323808"/>
              <a:gd name="connsiteX2" fmla="*/ 9159498 w 9172538"/>
              <a:gd name="connsiteY2" fmla="*/ 0 h 3323808"/>
              <a:gd name="connsiteX3" fmla="*/ 9167247 w 9172538"/>
              <a:gd name="connsiteY3" fmla="*/ 3308888 h 3323808"/>
              <a:gd name="connsiteX4" fmla="*/ 0 w 9172538"/>
              <a:gd name="connsiteY4" fmla="*/ 3308888 h 3323808"/>
              <a:gd name="connsiteX5" fmla="*/ 7749 w 9172538"/>
              <a:gd name="connsiteY5" fmla="*/ 2981456 h 3323808"/>
              <a:gd name="connsiteX0" fmla="*/ 7749 w 9172538"/>
              <a:gd name="connsiteY0" fmla="*/ 2981456 h 3323808"/>
              <a:gd name="connsiteX1" fmla="*/ 7376455 w 9172538"/>
              <a:gd name="connsiteY1" fmla="*/ 2943695 h 3323808"/>
              <a:gd name="connsiteX2" fmla="*/ 9159498 w 9172538"/>
              <a:gd name="connsiteY2" fmla="*/ 0 h 3323808"/>
              <a:gd name="connsiteX3" fmla="*/ 9167247 w 9172538"/>
              <a:gd name="connsiteY3" fmla="*/ 3308888 h 3323808"/>
              <a:gd name="connsiteX4" fmla="*/ 0 w 9172538"/>
              <a:gd name="connsiteY4" fmla="*/ 3308888 h 3323808"/>
              <a:gd name="connsiteX5" fmla="*/ 7749 w 9172538"/>
              <a:gd name="connsiteY5" fmla="*/ 2981456 h 3323808"/>
              <a:gd name="connsiteX0" fmla="*/ 7749 w 9172538"/>
              <a:gd name="connsiteY0" fmla="*/ 2981456 h 3323808"/>
              <a:gd name="connsiteX1" fmla="*/ 7347427 w 9172538"/>
              <a:gd name="connsiteY1" fmla="*/ 3030780 h 3323808"/>
              <a:gd name="connsiteX2" fmla="*/ 9159498 w 9172538"/>
              <a:gd name="connsiteY2" fmla="*/ 0 h 3323808"/>
              <a:gd name="connsiteX3" fmla="*/ 9167247 w 9172538"/>
              <a:gd name="connsiteY3" fmla="*/ 3308888 h 3323808"/>
              <a:gd name="connsiteX4" fmla="*/ 0 w 9172538"/>
              <a:gd name="connsiteY4" fmla="*/ 3308888 h 3323808"/>
              <a:gd name="connsiteX5" fmla="*/ 7749 w 9172538"/>
              <a:gd name="connsiteY5" fmla="*/ 2981456 h 3323808"/>
              <a:gd name="connsiteX0" fmla="*/ 7749 w 9172538"/>
              <a:gd name="connsiteY0" fmla="*/ 2981456 h 3323808"/>
              <a:gd name="connsiteX1" fmla="*/ 7332913 w 9172538"/>
              <a:gd name="connsiteY1" fmla="*/ 2972723 h 3323808"/>
              <a:gd name="connsiteX2" fmla="*/ 9159498 w 9172538"/>
              <a:gd name="connsiteY2" fmla="*/ 0 h 3323808"/>
              <a:gd name="connsiteX3" fmla="*/ 9167247 w 9172538"/>
              <a:gd name="connsiteY3" fmla="*/ 3308888 h 3323808"/>
              <a:gd name="connsiteX4" fmla="*/ 0 w 9172538"/>
              <a:gd name="connsiteY4" fmla="*/ 3308888 h 3323808"/>
              <a:gd name="connsiteX5" fmla="*/ 7749 w 9172538"/>
              <a:gd name="connsiteY5" fmla="*/ 2981456 h 3323808"/>
              <a:gd name="connsiteX0" fmla="*/ 7749 w 9188526"/>
              <a:gd name="connsiteY0" fmla="*/ 5100541 h 5442893"/>
              <a:gd name="connsiteX1" fmla="*/ 7332913 w 9188526"/>
              <a:gd name="connsiteY1" fmla="*/ 5091808 h 5442893"/>
              <a:gd name="connsiteX2" fmla="*/ 9188526 w 9188526"/>
              <a:gd name="connsiteY2" fmla="*/ 0 h 5442893"/>
              <a:gd name="connsiteX3" fmla="*/ 9167247 w 9188526"/>
              <a:gd name="connsiteY3" fmla="*/ 5427973 h 5442893"/>
              <a:gd name="connsiteX4" fmla="*/ 0 w 9188526"/>
              <a:gd name="connsiteY4" fmla="*/ 5427973 h 5442893"/>
              <a:gd name="connsiteX5" fmla="*/ 7749 w 9188526"/>
              <a:gd name="connsiteY5" fmla="*/ 5100541 h 5442893"/>
              <a:gd name="connsiteX0" fmla="*/ 7749 w 9188526"/>
              <a:gd name="connsiteY0" fmla="*/ 5100541 h 5442893"/>
              <a:gd name="connsiteX1" fmla="*/ 7332913 w 9188526"/>
              <a:gd name="connsiteY1" fmla="*/ 5091808 h 5442893"/>
              <a:gd name="connsiteX2" fmla="*/ 9188526 w 9188526"/>
              <a:gd name="connsiteY2" fmla="*/ 0 h 5442893"/>
              <a:gd name="connsiteX3" fmla="*/ 9167247 w 9188526"/>
              <a:gd name="connsiteY3" fmla="*/ 5427973 h 5442893"/>
              <a:gd name="connsiteX4" fmla="*/ 0 w 9188526"/>
              <a:gd name="connsiteY4" fmla="*/ 5427973 h 5442893"/>
              <a:gd name="connsiteX5" fmla="*/ 7749 w 9188526"/>
              <a:gd name="connsiteY5" fmla="*/ 5100541 h 5442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8526" h="5442893">
                <a:moveTo>
                  <a:pt x="7749" y="5100541"/>
                </a:moveTo>
                <a:lnTo>
                  <a:pt x="7332913" y="5091808"/>
                </a:lnTo>
                <a:cubicBezTo>
                  <a:pt x="7402655" y="5076309"/>
                  <a:pt x="8678065" y="4366709"/>
                  <a:pt x="9188526" y="0"/>
                </a:cubicBezTo>
                <a:cubicBezTo>
                  <a:pt x="9187235" y="1398722"/>
                  <a:pt x="9183082" y="4216534"/>
                  <a:pt x="9167247" y="5427973"/>
                </a:cubicBezTo>
                <a:cubicBezTo>
                  <a:pt x="7561151" y="5446716"/>
                  <a:pt x="1563756" y="5448986"/>
                  <a:pt x="0" y="5427973"/>
                </a:cubicBezTo>
                <a:cubicBezTo>
                  <a:pt x="2651" y="4492560"/>
                  <a:pt x="5165" y="6034314"/>
                  <a:pt x="7749" y="5100541"/>
                </a:cubicBezTo>
                <a:close/>
              </a:path>
            </a:pathLst>
          </a:custGeom>
          <a:gradFill>
            <a:gsLst>
              <a:gs pos="55000">
                <a:schemeClr val="accent4">
                  <a:lumMod val="69000"/>
                  <a:lumOff val="31000"/>
                  <a:alpha val="41000"/>
                </a:schemeClr>
              </a:gs>
              <a:gs pos="0">
                <a:schemeClr val="accent4">
                  <a:lumMod val="75000"/>
                </a:schemeClr>
              </a:gs>
            </a:gsLst>
            <a:lin ang="5400000" scaled="1"/>
          </a:gra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B7948D-65B7-4FEC-80B5-36D7629B101D}" type="datetimeFigureOut">
              <a:rPr lang="en-US" smtClean="0">
                <a:solidFill>
                  <a:prstClr val="black">
                    <a:tint val="75000"/>
                  </a:prstClr>
                </a:solidFill>
              </a:rPr>
              <a:pPr/>
              <a:t>2/22/2021</a:t>
            </a:fld>
            <a:endParaRPr lang="en-US">
              <a:solidFill>
                <a:prstClr val="black">
                  <a:tint val="75000"/>
                </a:prstClr>
              </a:solidFill>
            </a:endParaRPr>
          </a:p>
        </p:txBody>
      </p:sp>
      <p:sp>
        <p:nvSpPr>
          <p:cNvPr id="14"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15"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99AA8B-2E7A-4BBC-8FDE-CA7CF71DD330}" type="slidenum">
              <a:rPr lang="en-US" smtClean="0">
                <a:solidFill>
                  <a:prstClr val="black">
                    <a:tint val="75000"/>
                  </a:prstClr>
                </a:solidFill>
              </a:rPr>
              <a:pPr/>
              <a:t>‹#›</a:t>
            </a:fld>
            <a:endParaRPr lang="en-US">
              <a:solidFill>
                <a:prstClr val="black">
                  <a:tint val="75000"/>
                </a:prstClr>
              </a:solidFill>
            </a:endParaRPr>
          </a:p>
        </p:txBody>
      </p:sp>
      <p:sp>
        <p:nvSpPr>
          <p:cNvPr id="4" name="Content Placeholder 3"/>
          <p:cNvSpPr>
            <a:spLocks noGrp="1"/>
          </p:cNvSpPr>
          <p:nvPr>
            <p:ph sz="quarter" idx="10"/>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806467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ulleted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lvl1pPr marL="171450" indent="-171450">
              <a:buFont typeface="Arial" pitchFamily="34" charset="0"/>
              <a:buChar char="•"/>
              <a:defRPr sz="2400"/>
            </a:lvl1pPr>
            <a:lvl2pPr marL="628650" indent="-171450">
              <a:buFont typeface="Arial" pitchFamily="34" charset="0"/>
              <a:buChar char="•"/>
              <a:defRPr sz="2000"/>
            </a:lvl2pPr>
            <a:lvl3pPr marL="1085850" indent="-171450">
              <a:buFont typeface="Arial" pitchFamily="34" charset="0"/>
              <a:buChar char="•"/>
              <a:defRPr sz="1800"/>
            </a:lvl3pPr>
            <a:lvl4pPr marL="1543050" indent="-171450">
              <a:buFont typeface="Arial" pitchFamily="34" charset="0"/>
              <a:buChar char="•"/>
              <a:defRPr sz="1600"/>
            </a:lvl4pPr>
            <a:lvl5pPr marL="2000250" indent="-171450">
              <a:buFont typeface="Arial"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EB7948D-65B7-4FEC-80B5-36D7629B101D}" type="datetimeFigureOut">
              <a:rPr lang="en-US" smtClean="0">
                <a:solidFill>
                  <a:prstClr val="black">
                    <a:tint val="75000"/>
                  </a:prstClr>
                </a:solidFill>
              </a:rPr>
              <a:pPr/>
              <a:t>2/22/2021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D99AA8B-2E7A-4BBC-8FDE-CA7CF71DD330}" type="slidenum">
              <a:rPr lang="en-US" smtClean="0">
                <a:solidFill>
                  <a:prstClr val="black">
                    <a:tint val="75000"/>
                  </a:prstClr>
                </a:solidFill>
              </a:rPr>
              <a:pPr/>
              <a:t>‹#›</a:t>
            </a:fld>
            <a:endParaRPr lang="en-US">
              <a:solidFill>
                <a:prstClr val="black">
                  <a:tint val="75000"/>
                </a:prstClr>
              </a:solidFill>
            </a:endParaRPr>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840585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Agenda/Summar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1"/>
          </p:nvPr>
        </p:nvSpPr>
        <p:spPr/>
        <p:txBody>
          <a:bodyPr/>
          <a:lstStyle/>
          <a:p>
            <a:fld id="{81582BD6-FC20-4557-852B-8433F8572D30}" type="slidenum">
              <a:rPr lang="en-US" smtClean="0">
                <a:solidFill>
                  <a:prstClr val="black">
                    <a:tint val="75000"/>
                  </a:prstClr>
                </a:solidFill>
              </a:rPr>
              <a:pPr/>
              <a:t>‹#›</a:t>
            </a:fld>
            <a:endParaRPr lang="en-US" dirty="0">
              <a:solidFill>
                <a:prstClr val="black">
                  <a:tint val="75000"/>
                </a:prstClr>
              </a:solidFill>
            </a:endParaRPr>
          </a:p>
        </p:txBody>
      </p:sp>
      <p:sp>
        <p:nvSpPr>
          <p:cNvPr id="9" name="Text Placeholder 8"/>
          <p:cNvSpPr>
            <a:spLocks noGrp="1"/>
          </p:cNvSpPr>
          <p:nvPr>
            <p:ph type="body" sz="quarter" idx="15"/>
          </p:nvPr>
        </p:nvSpPr>
        <p:spPr>
          <a:xfrm>
            <a:off x="3429000" y="1524000"/>
            <a:ext cx="4648200" cy="838200"/>
          </a:xfrm>
        </p:spPr>
        <p:txBody>
          <a:bodyPr anchor="ctr">
            <a:normAutofit/>
          </a:bodyPr>
          <a:lstStyle>
            <a:lvl1pPr marL="57150" indent="0">
              <a:buFontTx/>
              <a:buNone/>
              <a:defRPr sz="1800" baseline="0"/>
            </a:lvl1pPr>
          </a:lstStyle>
          <a:p>
            <a:pPr lvl="0"/>
            <a:r>
              <a:rPr lang="en-US" dirty="0"/>
              <a:t>Click to edit Master text styles</a:t>
            </a:r>
          </a:p>
        </p:txBody>
      </p:sp>
      <p:sp>
        <p:nvSpPr>
          <p:cNvPr id="7" name="Text Placeholder 8"/>
          <p:cNvSpPr>
            <a:spLocks noGrp="1"/>
          </p:cNvSpPr>
          <p:nvPr>
            <p:ph type="body" sz="quarter" idx="16"/>
          </p:nvPr>
        </p:nvSpPr>
        <p:spPr>
          <a:xfrm>
            <a:off x="3429000" y="2362200"/>
            <a:ext cx="4648200" cy="838200"/>
          </a:xfrm>
        </p:spPr>
        <p:txBody>
          <a:bodyPr anchor="ctr">
            <a:normAutofit/>
          </a:bodyPr>
          <a:lstStyle>
            <a:lvl1pPr marL="57150" indent="0">
              <a:buFontTx/>
              <a:buNone/>
              <a:defRPr sz="1800" baseline="0"/>
            </a:lvl1pPr>
          </a:lstStyle>
          <a:p>
            <a:pPr lvl="0"/>
            <a:r>
              <a:rPr lang="en-US" dirty="0"/>
              <a:t>Click to edit Master text styles</a:t>
            </a:r>
          </a:p>
        </p:txBody>
      </p:sp>
      <p:sp>
        <p:nvSpPr>
          <p:cNvPr id="8" name="Text Placeholder 8"/>
          <p:cNvSpPr>
            <a:spLocks noGrp="1"/>
          </p:cNvSpPr>
          <p:nvPr>
            <p:ph type="body" sz="quarter" idx="17"/>
          </p:nvPr>
        </p:nvSpPr>
        <p:spPr>
          <a:xfrm>
            <a:off x="3429000" y="3200400"/>
            <a:ext cx="4648200" cy="838200"/>
          </a:xfrm>
        </p:spPr>
        <p:txBody>
          <a:bodyPr anchor="ctr">
            <a:normAutofit/>
          </a:bodyPr>
          <a:lstStyle>
            <a:lvl1pPr marL="57150" indent="0">
              <a:buFontTx/>
              <a:buNone/>
              <a:defRPr sz="1800" baseline="0"/>
            </a:lvl1pPr>
          </a:lstStyle>
          <a:p>
            <a:pPr lvl="0"/>
            <a:r>
              <a:rPr lang="en-US" dirty="0"/>
              <a:t>Click to edit Master text styles</a:t>
            </a:r>
          </a:p>
        </p:txBody>
      </p:sp>
      <p:sp>
        <p:nvSpPr>
          <p:cNvPr id="12" name="Text Placeholder 8"/>
          <p:cNvSpPr>
            <a:spLocks noGrp="1"/>
          </p:cNvSpPr>
          <p:nvPr>
            <p:ph type="body" sz="quarter" idx="18"/>
          </p:nvPr>
        </p:nvSpPr>
        <p:spPr>
          <a:xfrm>
            <a:off x="3429000" y="4038600"/>
            <a:ext cx="4648200" cy="838200"/>
          </a:xfrm>
        </p:spPr>
        <p:txBody>
          <a:bodyPr anchor="ctr">
            <a:normAutofit/>
          </a:bodyPr>
          <a:lstStyle>
            <a:lvl1pPr marL="57150" indent="0">
              <a:buFontTx/>
              <a:buNone/>
              <a:defRPr sz="1800" baseline="0"/>
            </a:lvl1pPr>
          </a:lstStyle>
          <a:p>
            <a:pPr lvl="0"/>
            <a:r>
              <a:rPr lang="en-US" dirty="0"/>
              <a:t>Click to edit Master text styles</a:t>
            </a:r>
          </a:p>
        </p:txBody>
      </p:sp>
      <p:sp>
        <p:nvSpPr>
          <p:cNvPr id="5" name="Title 4"/>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31774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Alternate Title Slide">
    <p:bg>
      <p:bgPr>
        <a:gradFill flip="none" rotWithShape="1">
          <a:gsLst>
            <a:gs pos="64000">
              <a:schemeClr val="bg1">
                <a:lumMod val="95000"/>
              </a:schemeClr>
            </a:gs>
            <a:gs pos="0">
              <a:schemeClr val="bg1">
                <a:lumMod val="75000"/>
              </a:schemeClr>
            </a:gs>
          </a:gsLst>
          <a:lin ang="54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5498" y="0"/>
            <a:ext cx="9144000" cy="5143499"/>
          </a:xfrm>
          <a:prstGeom prst="rect">
            <a:avLst/>
          </a:prstGeom>
        </p:spPr>
      </p:pic>
      <p:sp>
        <p:nvSpPr>
          <p:cNvPr id="5" name="Freeform 4"/>
          <p:cNvSpPr/>
          <p:nvPr userDrawn="1"/>
        </p:nvSpPr>
        <p:spPr>
          <a:xfrm>
            <a:off x="-15498" y="3549112"/>
            <a:ext cx="9172538" cy="3323808"/>
          </a:xfrm>
          <a:custGeom>
            <a:avLst/>
            <a:gdLst>
              <a:gd name="connsiteX0" fmla="*/ 1052517 w 10950289"/>
              <a:gd name="connsiteY0" fmla="*/ 1189707 h 3721439"/>
              <a:gd name="connsiteX1" fmla="*/ 8638937 w 10950289"/>
              <a:gd name="connsiteY1" fmla="*/ 1166460 h 3721439"/>
              <a:gd name="connsiteX2" fmla="*/ 10204266 w 10950289"/>
              <a:gd name="connsiteY2" fmla="*/ 66080 h 3721439"/>
              <a:gd name="connsiteX3" fmla="*/ 10212015 w 10950289"/>
              <a:gd name="connsiteY3" fmla="*/ 3374968 h 3721439"/>
              <a:gd name="connsiteX4" fmla="*/ 1044768 w 10950289"/>
              <a:gd name="connsiteY4" fmla="*/ 3374968 h 3721439"/>
              <a:gd name="connsiteX5" fmla="*/ 1052517 w 10950289"/>
              <a:gd name="connsiteY5" fmla="*/ 1189707 h 3721439"/>
              <a:gd name="connsiteX0" fmla="*/ 1052517 w 10950289"/>
              <a:gd name="connsiteY0" fmla="*/ 1189707 h 3721439"/>
              <a:gd name="connsiteX1" fmla="*/ 8638937 w 10950289"/>
              <a:gd name="connsiteY1" fmla="*/ 1166460 h 3721439"/>
              <a:gd name="connsiteX2" fmla="*/ 10204266 w 10950289"/>
              <a:gd name="connsiteY2" fmla="*/ 66080 h 3721439"/>
              <a:gd name="connsiteX3" fmla="*/ 10212015 w 10950289"/>
              <a:gd name="connsiteY3" fmla="*/ 3374968 h 3721439"/>
              <a:gd name="connsiteX4" fmla="*/ 1044768 w 10950289"/>
              <a:gd name="connsiteY4" fmla="*/ 3374968 h 3721439"/>
              <a:gd name="connsiteX5" fmla="*/ 1052517 w 10950289"/>
              <a:gd name="connsiteY5" fmla="*/ 1189707 h 3721439"/>
              <a:gd name="connsiteX0" fmla="*/ 683651 w 10581423"/>
              <a:gd name="connsiteY0" fmla="*/ 1189707 h 3721439"/>
              <a:gd name="connsiteX1" fmla="*/ 8270071 w 10581423"/>
              <a:gd name="connsiteY1" fmla="*/ 1166460 h 3721439"/>
              <a:gd name="connsiteX2" fmla="*/ 9835400 w 10581423"/>
              <a:gd name="connsiteY2" fmla="*/ 66080 h 3721439"/>
              <a:gd name="connsiteX3" fmla="*/ 9843149 w 10581423"/>
              <a:gd name="connsiteY3" fmla="*/ 3374968 h 3721439"/>
              <a:gd name="connsiteX4" fmla="*/ 675902 w 10581423"/>
              <a:gd name="connsiteY4" fmla="*/ 3374968 h 3721439"/>
              <a:gd name="connsiteX5" fmla="*/ 683651 w 10581423"/>
              <a:gd name="connsiteY5" fmla="*/ 1189707 h 3721439"/>
              <a:gd name="connsiteX0" fmla="*/ 683651 w 10581423"/>
              <a:gd name="connsiteY0" fmla="*/ 1189707 h 3721439"/>
              <a:gd name="connsiteX1" fmla="*/ 8270071 w 10581423"/>
              <a:gd name="connsiteY1" fmla="*/ 1166460 h 3721439"/>
              <a:gd name="connsiteX2" fmla="*/ 9835400 w 10581423"/>
              <a:gd name="connsiteY2" fmla="*/ 66080 h 3721439"/>
              <a:gd name="connsiteX3" fmla="*/ 9843149 w 10581423"/>
              <a:gd name="connsiteY3" fmla="*/ 3374968 h 3721439"/>
              <a:gd name="connsiteX4" fmla="*/ 675902 w 10581423"/>
              <a:gd name="connsiteY4" fmla="*/ 3374968 h 3721439"/>
              <a:gd name="connsiteX5" fmla="*/ 683651 w 10581423"/>
              <a:gd name="connsiteY5" fmla="*/ 1189707 h 3721439"/>
              <a:gd name="connsiteX0" fmla="*/ 683651 w 10581423"/>
              <a:gd name="connsiteY0" fmla="*/ 1189707 h 3721439"/>
              <a:gd name="connsiteX1" fmla="*/ 8270071 w 10581423"/>
              <a:gd name="connsiteY1" fmla="*/ 1166460 h 3721439"/>
              <a:gd name="connsiteX2" fmla="*/ 9835400 w 10581423"/>
              <a:gd name="connsiteY2" fmla="*/ 66080 h 3721439"/>
              <a:gd name="connsiteX3" fmla="*/ 9843149 w 10581423"/>
              <a:gd name="connsiteY3" fmla="*/ 3374968 h 3721439"/>
              <a:gd name="connsiteX4" fmla="*/ 675902 w 10581423"/>
              <a:gd name="connsiteY4" fmla="*/ 3374968 h 3721439"/>
              <a:gd name="connsiteX5" fmla="*/ 683651 w 10581423"/>
              <a:gd name="connsiteY5" fmla="*/ 1189707 h 3721439"/>
              <a:gd name="connsiteX0" fmla="*/ 683651 w 10581423"/>
              <a:gd name="connsiteY0" fmla="*/ 1184235 h 3715967"/>
              <a:gd name="connsiteX1" fmla="*/ 8270071 w 10581423"/>
              <a:gd name="connsiteY1" fmla="*/ 1160988 h 3715967"/>
              <a:gd name="connsiteX2" fmla="*/ 9835400 w 10581423"/>
              <a:gd name="connsiteY2" fmla="*/ 60608 h 3715967"/>
              <a:gd name="connsiteX3" fmla="*/ 9843149 w 10581423"/>
              <a:gd name="connsiteY3" fmla="*/ 3369496 h 3715967"/>
              <a:gd name="connsiteX4" fmla="*/ 675902 w 10581423"/>
              <a:gd name="connsiteY4" fmla="*/ 3369496 h 3715967"/>
              <a:gd name="connsiteX5" fmla="*/ 683651 w 10581423"/>
              <a:gd name="connsiteY5" fmla="*/ 1184235 h 3715967"/>
              <a:gd name="connsiteX0" fmla="*/ 683651 w 10581423"/>
              <a:gd name="connsiteY0" fmla="*/ 1183093 h 3714825"/>
              <a:gd name="connsiteX1" fmla="*/ 8270071 w 10581423"/>
              <a:gd name="connsiteY1" fmla="*/ 1159846 h 3714825"/>
              <a:gd name="connsiteX2" fmla="*/ 9835400 w 10581423"/>
              <a:gd name="connsiteY2" fmla="*/ 59466 h 3714825"/>
              <a:gd name="connsiteX3" fmla="*/ 9843149 w 10581423"/>
              <a:gd name="connsiteY3" fmla="*/ 3368354 h 3714825"/>
              <a:gd name="connsiteX4" fmla="*/ 675902 w 10581423"/>
              <a:gd name="connsiteY4" fmla="*/ 3368354 h 3714825"/>
              <a:gd name="connsiteX5" fmla="*/ 683651 w 10581423"/>
              <a:gd name="connsiteY5" fmla="*/ 1183093 h 3714825"/>
              <a:gd name="connsiteX0" fmla="*/ 683651 w 10581423"/>
              <a:gd name="connsiteY0" fmla="*/ 1208293 h 3740025"/>
              <a:gd name="connsiteX1" fmla="*/ 8270071 w 10581423"/>
              <a:gd name="connsiteY1" fmla="*/ 1185046 h 3740025"/>
              <a:gd name="connsiteX2" fmla="*/ 9835400 w 10581423"/>
              <a:gd name="connsiteY2" fmla="*/ 84666 h 3740025"/>
              <a:gd name="connsiteX3" fmla="*/ 9843149 w 10581423"/>
              <a:gd name="connsiteY3" fmla="*/ 3393554 h 3740025"/>
              <a:gd name="connsiteX4" fmla="*/ 675902 w 10581423"/>
              <a:gd name="connsiteY4" fmla="*/ 3393554 h 3740025"/>
              <a:gd name="connsiteX5" fmla="*/ 683651 w 10581423"/>
              <a:gd name="connsiteY5" fmla="*/ 1208293 h 3740025"/>
              <a:gd name="connsiteX0" fmla="*/ 683651 w 10581423"/>
              <a:gd name="connsiteY0" fmla="*/ 1183353 h 3715085"/>
              <a:gd name="connsiteX1" fmla="*/ 8270071 w 10581423"/>
              <a:gd name="connsiteY1" fmla="*/ 1160106 h 3715085"/>
              <a:gd name="connsiteX2" fmla="*/ 9835400 w 10581423"/>
              <a:gd name="connsiteY2" fmla="*/ 59726 h 3715085"/>
              <a:gd name="connsiteX3" fmla="*/ 9843149 w 10581423"/>
              <a:gd name="connsiteY3" fmla="*/ 3368614 h 3715085"/>
              <a:gd name="connsiteX4" fmla="*/ 675902 w 10581423"/>
              <a:gd name="connsiteY4" fmla="*/ 3368614 h 3715085"/>
              <a:gd name="connsiteX5" fmla="*/ 683651 w 10581423"/>
              <a:gd name="connsiteY5" fmla="*/ 1183353 h 3715085"/>
              <a:gd name="connsiteX0" fmla="*/ 683651 w 10701105"/>
              <a:gd name="connsiteY0" fmla="*/ 1256191 h 3787923"/>
              <a:gd name="connsiteX1" fmla="*/ 8270071 w 10701105"/>
              <a:gd name="connsiteY1" fmla="*/ 1232944 h 3787923"/>
              <a:gd name="connsiteX2" fmla="*/ 9835400 w 10701105"/>
              <a:gd name="connsiteY2" fmla="*/ 132564 h 3787923"/>
              <a:gd name="connsiteX3" fmla="*/ 9843149 w 10701105"/>
              <a:gd name="connsiteY3" fmla="*/ 3441452 h 3787923"/>
              <a:gd name="connsiteX4" fmla="*/ 675902 w 10701105"/>
              <a:gd name="connsiteY4" fmla="*/ 3441452 h 3787923"/>
              <a:gd name="connsiteX5" fmla="*/ 683651 w 10701105"/>
              <a:gd name="connsiteY5" fmla="*/ 1256191 h 3787923"/>
              <a:gd name="connsiteX0" fmla="*/ 683651 w 10701105"/>
              <a:gd name="connsiteY0" fmla="*/ 1256191 h 3787923"/>
              <a:gd name="connsiteX1" fmla="*/ 8270071 w 10701105"/>
              <a:gd name="connsiteY1" fmla="*/ 1232944 h 3787923"/>
              <a:gd name="connsiteX2" fmla="*/ 9835400 w 10701105"/>
              <a:gd name="connsiteY2" fmla="*/ 132564 h 3787923"/>
              <a:gd name="connsiteX3" fmla="*/ 9843149 w 10701105"/>
              <a:gd name="connsiteY3" fmla="*/ 3441452 h 3787923"/>
              <a:gd name="connsiteX4" fmla="*/ 675902 w 10701105"/>
              <a:gd name="connsiteY4" fmla="*/ 3441452 h 3787923"/>
              <a:gd name="connsiteX5" fmla="*/ 683651 w 10701105"/>
              <a:gd name="connsiteY5" fmla="*/ 1256191 h 3787923"/>
              <a:gd name="connsiteX0" fmla="*/ 683651 w 10701105"/>
              <a:gd name="connsiteY0" fmla="*/ 1256191 h 3787923"/>
              <a:gd name="connsiteX1" fmla="*/ 8270071 w 10701105"/>
              <a:gd name="connsiteY1" fmla="*/ 1232944 h 3787923"/>
              <a:gd name="connsiteX2" fmla="*/ 9835400 w 10701105"/>
              <a:gd name="connsiteY2" fmla="*/ 132564 h 3787923"/>
              <a:gd name="connsiteX3" fmla="*/ 9843149 w 10701105"/>
              <a:gd name="connsiteY3" fmla="*/ 3441452 h 3787923"/>
              <a:gd name="connsiteX4" fmla="*/ 675902 w 10701105"/>
              <a:gd name="connsiteY4" fmla="*/ 3441452 h 3787923"/>
              <a:gd name="connsiteX5" fmla="*/ 683651 w 10701105"/>
              <a:gd name="connsiteY5" fmla="*/ 1256191 h 3787923"/>
              <a:gd name="connsiteX0" fmla="*/ 683651 w 10519341"/>
              <a:gd name="connsiteY0" fmla="*/ 1123627 h 3655359"/>
              <a:gd name="connsiteX1" fmla="*/ 8270071 w 10519341"/>
              <a:gd name="connsiteY1" fmla="*/ 1100380 h 3655359"/>
              <a:gd name="connsiteX2" fmla="*/ 9835400 w 10519341"/>
              <a:gd name="connsiteY2" fmla="*/ 0 h 3655359"/>
              <a:gd name="connsiteX3" fmla="*/ 9843149 w 10519341"/>
              <a:gd name="connsiteY3" fmla="*/ 3308888 h 3655359"/>
              <a:gd name="connsiteX4" fmla="*/ 675902 w 10519341"/>
              <a:gd name="connsiteY4" fmla="*/ 3308888 h 3655359"/>
              <a:gd name="connsiteX5" fmla="*/ 683651 w 10519341"/>
              <a:gd name="connsiteY5" fmla="*/ 1123627 h 3655359"/>
              <a:gd name="connsiteX0" fmla="*/ 683651 w 10519341"/>
              <a:gd name="connsiteY0" fmla="*/ 1123627 h 3655359"/>
              <a:gd name="connsiteX1" fmla="*/ 8270071 w 10519341"/>
              <a:gd name="connsiteY1" fmla="*/ 1100380 h 3655359"/>
              <a:gd name="connsiteX2" fmla="*/ 9835400 w 10519341"/>
              <a:gd name="connsiteY2" fmla="*/ 0 h 3655359"/>
              <a:gd name="connsiteX3" fmla="*/ 9843149 w 10519341"/>
              <a:gd name="connsiteY3" fmla="*/ 3308888 h 3655359"/>
              <a:gd name="connsiteX4" fmla="*/ 675902 w 10519341"/>
              <a:gd name="connsiteY4" fmla="*/ 3308888 h 3655359"/>
              <a:gd name="connsiteX5" fmla="*/ 683651 w 10519341"/>
              <a:gd name="connsiteY5" fmla="*/ 1123627 h 3655359"/>
              <a:gd name="connsiteX0" fmla="*/ 683651 w 9848440"/>
              <a:gd name="connsiteY0" fmla="*/ 1123627 h 3655359"/>
              <a:gd name="connsiteX1" fmla="*/ 8270071 w 9848440"/>
              <a:gd name="connsiteY1" fmla="*/ 1100380 h 3655359"/>
              <a:gd name="connsiteX2" fmla="*/ 9835400 w 9848440"/>
              <a:gd name="connsiteY2" fmla="*/ 0 h 3655359"/>
              <a:gd name="connsiteX3" fmla="*/ 9843149 w 9848440"/>
              <a:gd name="connsiteY3" fmla="*/ 3308888 h 3655359"/>
              <a:gd name="connsiteX4" fmla="*/ 675902 w 9848440"/>
              <a:gd name="connsiteY4" fmla="*/ 3308888 h 3655359"/>
              <a:gd name="connsiteX5" fmla="*/ 683651 w 9848440"/>
              <a:gd name="connsiteY5" fmla="*/ 1123627 h 3655359"/>
              <a:gd name="connsiteX0" fmla="*/ 683651 w 9848440"/>
              <a:gd name="connsiteY0" fmla="*/ 1123627 h 3474431"/>
              <a:gd name="connsiteX1" fmla="*/ 8270071 w 9848440"/>
              <a:gd name="connsiteY1" fmla="*/ 1100380 h 3474431"/>
              <a:gd name="connsiteX2" fmla="*/ 9835400 w 9848440"/>
              <a:gd name="connsiteY2" fmla="*/ 0 h 3474431"/>
              <a:gd name="connsiteX3" fmla="*/ 9843149 w 9848440"/>
              <a:gd name="connsiteY3" fmla="*/ 3308888 h 3474431"/>
              <a:gd name="connsiteX4" fmla="*/ 675902 w 9848440"/>
              <a:gd name="connsiteY4" fmla="*/ 3308888 h 3474431"/>
              <a:gd name="connsiteX5" fmla="*/ 683651 w 9848440"/>
              <a:gd name="connsiteY5" fmla="*/ 1123627 h 3474431"/>
              <a:gd name="connsiteX0" fmla="*/ 683651 w 9848440"/>
              <a:gd name="connsiteY0" fmla="*/ 1123627 h 3474431"/>
              <a:gd name="connsiteX1" fmla="*/ 8270071 w 9848440"/>
              <a:gd name="connsiteY1" fmla="*/ 1100380 h 3474431"/>
              <a:gd name="connsiteX2" fmla="*/ 9835400 w 9848440"/>
              <a:gd name="connsiteY2" fmla="*/ 0 h 3474431"/>
              <a:gd name="connsiteX3" fmla="*/ 9843149 w 9848440"/>
              <a:gd name="connsiteY3" fmla="*/ 3308888 h 3474431"/>
              <a:gd name="connsiteX4" fmla="*/ 675902 w 9848440"/>
              <a:gd name="connsiteY4" fmla="*/ 3308888 h 3474431"/>
              <a:gd name="connsiteX5" fmla="*/ 683651 w 9848440"/>
              <a:gd name="connsiteY5" fmla="*/ 1123627 h 3474431"/>
              <a:gd name="connsiteX0" fmla="*/ 7749 w 9172538"/>
              <a:gd name="connsiteY0" fmla="*/ 1123627 h 3474431"/>
              <a:gd name="connsiteX1" fmla="*/ 7594169 w 9172538"/>
              <a:gd name="connsiteY1" fmla="*/ 1100380 h 3474431"/>
              <a:gd name="connsiteX2" fmla="*/ 9159498 w 9172538"/>
              <a:gd name="connsiteY2" fmla="*/ 0 h 3474431"/>
              <a:gd name="connsiteX3" fmla="*/ 9167247 w 9172538"/>
              <a:gd name="connsiteY3" fmla="*/ 3308888 h 3474431"/>
              <a:gd name="connsiteX4" fmla="*/ 0 w 9172538"/>
              <a:gd name="connsiteY4" fmla="*/ 3308888 h 3474431"/>
              <a:gd name="connsiteX5" fmla="*/ 7749 w 9172538"/>
              <a:gd name="connsiteY5" fmla="*/ 1123627 h 3474431"/>
              <a:gd name="connsiteX0" fmla="*/ 7749 w 9172538"/>
              <a:gd name="connsiteY0" fmla="*/ 1123627 h 3323808"/>
              <a:gd name="connsiteX1" fmla="*/ 7594169 w 9172538"/>
              <a:gd name="connsiteY1" fmla="*/ 1100380 h 3323808"/>
              <a:gd name="connsiteX2" fmla="*/ 9159498 w 9172538"/>
              <a:gd name="connsiteY2" fmla="*/ 0 h 3323808"/>
              <a:gd name="connsiteX3" fmla="*/ 9167247 w 9172538"/>
              <a:gd name="connsiteY3" fmla="*/ 3308888 h 3323808"/>
              <a:gd name="connsiteX4" fmla="*/ 0 w 9172538"/>
              <a:gd name="connsiteY4" fmla="*/ 3308888 h 3323808"/>
              <a:gd name="connsiteX5" fmla="*/ 7749 w 9172538"/>
              <a:gd name="connsiteY5" fmla="*/ 1123627 h 3323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2538" h="3323808">
                <a:moveTo>
                  <a:pt x="7749" y="1123627"/>
                </a:moveTo>
                <a:lnTo>
                  <a:pt x="7594169" y="1100380"/>
                </a:lnTo>
                <a:cubicBezTo>
                  <a:pt x="7663911" y="1084881"/>
                  <a:pt x="8663551" y="767166"/>
                  <a:pt x="9159498" y="0"/>
                </a:cubicBezTo>
                <a:cubicBezTo>
                  <a:pt x="9158207" y="1398722"/>
                  <a:pt x="9183082" y="2097449"/>
                  <a:pt x="9167247" y="3308888"/>
                </a:cubicBezTo>
                <a:cubicBezTo>
                  <a:pt x="7561151" y="3327631"/>
                  <a:pt x="1563756" y="3329901"/>
                  <a:pt x="0" y="3308888"/>
                </a:cubicBezTo>
                <a:cubicBezTo>
                  <a:pt x="2651" y="2373475"/>
                  <a:pt x="5165" y="2057400"/>
                  <a:pt x="7749" y="1123627"/>
                </a:cubicBezTo>
                <a:close/>
              </a:path>
            </a:pathLst>
          </a:custGeom>
          <a:gradFill>
            <a:gsLst>
              <a:gs pos="55000">
                <a:schemeClr val="accent4">
                  <a:lumMod val="69000"/>
                  <a:lumOff val="31000"/>
                </a:schemeClr>
              </a:gs>
              <a:gs pos="0">
                <a:schemeClr val="accent4">
                  <a:lumMod val="75000"/>
                </a:schemeClr>
              </a:gs>
            </a:gsLst>
            <a:lin ang="5400000" scaled="1"/>
          </a:gra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userDrawn="1"/>
        </p:nvSpPr>
        <p:spPr>
          <a:xfrm>
            <a:off x="-9128" y="4896679"/>
            <a:ext cx="9170363" cy="2008899"/>
          </a:xfrm>
          <a:custGeom>
            <a:avLst/>
            <a:gdLst/>
            <a:ahLst/>
            <a:cxnLst/>
            <a:rect l="l" t="t" r="r" b="b"/>
            <a:pathLst>
              <a:path w="9170363" h="2008899">
                <a:moveTo>
                  <a:pt x="9169032" y="0"/>
                </a:moveTo>
                <a:cubicBezTo>
                  <a:pt x="9168363" y="724439"/>
                  <a:pt x="9170448" y="1378416"/>
                  <a:pt x="9170361" y="2008899"/>
                </a:cubicBezTo>
                <a:lnTo>
                  <a:pt x="0" y="2008899"/>
                </a:lnTo>
                <a:cubicBezTo>
                  <a:pt x="460" y="1874569"/>
                  <a:pt x="919" y="1727596"/>
                  <a:pt x="1380" y="1560949"/>
                </a:cubicBezTo>
                <a:lnTo>
                  <a:pt x="7897901" y="1537702"/>
                </a:lnTo>
                <a:cubicBezTo>
                  <a:pt x="7967643" y="1522203"/>
                  <a:pt x="8673085" y="1093169"/>
                  <a:pt x="9169032" y="0"/>
                </a:cubicBezTo>
                <a:close/>
              </a:path>
            </a:pathLst>
          </a:custGeom>
          <a:solidFill>
            <a:schemeClr val="accent4">
              <a:lumMod val="20000"/>
              <a:lumOff val="80000"/>
            </a:schemeClr>
          </a:solidFill>
          <a:ln>
            <a:gradFill flip="none" rotWithShape="1">
              <a:gsLst>
                <a:gs pos="0">
                  <a:schemeClr val="accent4">
                    <a:lumMod val="20000"/>
                    <a:lumOff val="80000"/>
                  </a:schemeClr>
                </a:gs>
                <a:gs pos="100000">
                  <a:schemeClr val="accent4">
                    <a:lumMod val="60000"/>
                    <a:lumOff val="40000"/>
                  </a:schemeClr>
                </a:gs>
              </a:gsLst>
              <a:lin ang="108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228600" y="4920001"/>
            <a:ext cx="7772400" cy="860425"/>
          </a:xfrm>
        </p:spPr>
        <p:txBody>
          <a:bodyPr anchor="b" anchorCtr="0"/>
          <a:lstStyle>
            <a:lvl1pPr algn="l">
              <a:defRPr>
                <a:solidFill>
                  <a:schemeClr val="accent4">
                    <a:lumMod val="50000"/>
                  </a:schemeClr>
                </a:solidFill>
              </a:defRPr>
            </a:lvl1pPr>
          </a:lstStyle>
          <a:p>
            <a:r>
              <a:rPr lang="en-US" dirty="0"/>
              <a:t>Click to edit Master title style</a:t>
            </a:r>
          </a:p>
        </p:txBody>
      </p:sp>
      <p:sp>
        <p:nvSpPr>
          <p:cNvPr id="3" name="Subtitle 2"/>
          <p:cNvSpPr>
            <a:spLocks noGrp="1"/>
          </p:cNvSpPr>
          <p:nvPr>
            <p:ph type="subTitle" idx="1"/>
          </p:nvPr>
        </p:nvSpPr>
        <p:spPr>
          <a:xfrm>
            <a:off x="247200" y="5638800"/>
            <a:ext cx="7753800" cy="1752600"/>
          </a:xfrm>
        </p:spPr>
        <p:txBody>
          <a:bodyPr>
            <a:normAutofit/>
          </a:bodyPr>
          <a:lstStyle>
            <a:lvl1pPr marL="0" indent="0" algn="l">
              <a:buNone/>
              <a:defRPr sz="2400">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3928881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56350"/>
            <a:ext cx="2133600" cy="365125"/>
          </a:xfrm>
          <a:prstGeom prst="rect">
            <a:avLst/>
          </a:prstGeom>
        </p:spPr>
        <p:txBody>
          <a:bodyPr/>
          <a:lstStyle/>
          <a:p>
            <a:fld id="{6EB7948D-65B7-4FEC-80B5-36D7629B101D}" type="datetimeFigureOut">
              <a:rPr lang="en-US" smtClean="0">
                <a:solidFill>
                  <a:prstClr val="black">
                    <a:tint val="75000"/>
                  </a:prstClr>
                </a:solidFill>
              </a:rPr>
              <a:pPr/>
              <a:t>2/22/2021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D99AA8B-2E7A-4BBC-8FDE-CA7CF71DD330}" type="slidenum">
              <a:rPr lang="en-US" smtClean="0">
                <a:solidFill>
                  <a:prstClr val="black">
                    <a:tint val="75000"/>
                  </a:prstClr>
                </a:solidFill>
              </a:rPr>
              <a:pPr/>
              <a:t>‹#›</a:t>
            </a:fld>
            <a:endParaRPr lang="en-US">
              <a:solidFill>
                <a:prstClr val="black">
                  <a:tint val="75000"/>
                </a:prstClr>
              </a:solidFill>
            </a:endParaRPr>
          </a:p>
        </p:txBody>
      </p:sp>
      <p:sp>
        <p:nvSpPr>
          <p:cNvPr id="2" name="Title 1"/>
          <p:cNvSpPr>
            <a:spLocks noGrp="1"/>
          </p:cNvSpPr>
          <p:nvPr>
            <p:ph type="title"/>
          </p:nvPr>
        </p:nvSpPr>
        <p:spPr/>
        <p:txBody>
          <a:bodyPr/>
          <a:lstStyle/>
          <a:p>
            <a:r>
              <a:rPr lang="en-US"/>
              <a:t>Click to edit Master title style</a:t>
            </a:r>
          </a:p>
        </p:txBody>
      </p:sp>
      <p:sp>
        <p:nvSpPr>
          <p:cNvPr id="8" name="Content Placeholder 3"/>
          <p:cNvSpPr>
            <a:spLocks noGrp="1"/>
          </p:cNvSpPr>
          <p:nvPr>
            <p:ph sz="quarter" idx="13"/>
          </p:nvPr>
        </p:nvSpPr>
        <p:spPr>
          <a:xfrm>
            <a:off x="457200" y="1295400"/>
            <a:ext cx="8229600" cy="48767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435675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wo Pictur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1"/>
          </p:nvPr>
        </p:nvSpPr>
        <p:spPr/>
        <p:txBody>
          <a:bodyPr/>
          <a:lstStyle/>
          <a:p>
            <a:fld id="{81582BD6-FC20-4557-852B-8433F8572D30}" type="slidenum">
              <a:rPr lang="en-US" smtClean="0">
                <a:solidFill>
                  <a:prstClr val="black">
                    <a:tint val="75000"/>
                  </a:prstClr>
                </a:solidFill>
              </a:rPr>
              <a:pPr/>
              <a:t>‹#›</a:t>
            </a:fld>
            <a:endParaRPr lang="en-US" dirty="0">
              <a:solidFill>
                <a:prstClr val="black">
                  <a:tint val="75000"/>
                </a:prstClr>
              </a:solidFill>
            </a:endParaRPr>
          </a:p>
        </p:txBody>
      </p:sp>
      <p:sp>
        <p:nvSpPr>
          <p:cNvPr id="5" name="Content Placeholder 2"/>
          <p:cNvSpPr>
            <a:spLocks noGrp="1"/>
          </p:cNvSpPr>
          <p:nvPr>
            <p:ph sz="half" idx="1"/>
          </p:nvPr>
        </p:nvSpPr>
        <p:spPr>
          <a:xfrm>
            <a:off x="457200" y="1219008"/>
            <a:ext cx="3733800" cy="258987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6" name="Content Placeholder 3"/>
          <p:cNvSpPr>
            <a:spLocks noGrp="1"/>
          </p:cNvSpPr>
          <p:nvPr>
            <p:ph sz="half" idx="2"/>
          </p:nvPr>
        </p:nvSpPr>
        <p:spPr>
          <a:xfrm>
            <a:off x="4343400" y="1219200"/>
            <a:ext cx="4495800" cy="2590800"/>
          </a:xfrm>
        </p:spPr>
        <p:txBody>
          <a:bodyPr anchor="ctr">
            <a:normAutofit/>
          </a:bodyPr>
          <a:lstStyle>
            <a:lvl1pP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9" name="Content Placeholder 2"/>
          <p:cNvSpPr>
            <a:spLocks noGrp="1"/>
          </p:cNvSpPr>
          <p:nvPr>
            <p:ph sz="half" idx="14"/>
          </p:nvPr>
        </p:nvSpPr>
        <p:spPr>
          <a:xfrm>
            <a:off x="457200" y="3800707"/>
            <a:ext cx="3733800" cy="244769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0" name="Content Placeholder 3"/>
          <p:cNvSpPr>
            <a:spLocks noGrp="1"/>
          </p:cNvSpPr>
          <p:nvPr>
            <p:ph sz="half" idx="15"/>
          </p:nvPr>
        </p:nvSpPr>
        <p:spPr>
          <a:xfrm>
            <a:off x="4191000" y="3800707"/>
            <a:ext cx="4648200" cy="2447694"/>
          </a:xfrm>
        </p:spPr>
        <p:txBody>
          <a:bodyPr anchor="ctr">
            <a:normAutofit/>
          </a:bodyPr>
          <a:lstStyle>
            <a:lvl1pP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855051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hree Pictur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1"/>
          </p:nvPr>
        </p:nvSpPr>
        <p:spPr/>
        <p:txBody>
          <a:bodyPr/>
          <a:lstStyle/>
          <a:p>
            <a:fld id="{81582BD6-FC20-4557-852B-8433F8572D30}" type="slidenum">
              <a:rPr lang="en-US" smtClean="0">
                <a:solidFill>
                  <a:prstClr val="black">
                    <a:tint val="75000"/>
                  </a:prstClr>
                </a:solidFill>
              </a:rPr>
              <a:pPr/>
              <a:t>‹#›</a:t>
            </a:fld>
            <a:endParaRPr lang="en-US" dirty="0">
              <a:solidFill>
                <a:prstClr val="black">
                  <a:tint val="75000"/>
                </a:prstClr>
              </a:solidFill>
            </a:endParaRPr>
          </a:p>
        </p:txBody>
      </p:sp>
      <p:sp>
        <p:nvSpPr>
          <p:cNvPr id="9" name="Content Placeholder 2"/>
          <p:cNvSpPr>
            <a:spLocks noGrp="1"/>
          </p:cNvSpPr>
          <p:nvPr>
            <p:ph sz="half" idx="1"/>
          </p:nvPr>
        </p:nvSpPr>
        <p:spPr>
          <a:xfrm>
            <a:off x="457200" y="3505200"/>
            <a:ext cx="2590800" cy="2819399"/>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0" name="Content Placeholder 3"/>
          <p:cNvSpPr>
            <a:spLocks noGrp="1"/>
          </p:cNvSpPr>
          <p:nvPr>
            <p:ph sz="half" idx="2"/>
          </p:nvPr>
        </p:nvSpPr>
        <p:spPr>
          <a:xfrm>
            <a:off x="3276600" y="3505200"/>
            <a:ext cx="2590800" cy="2819399"/>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1" name="Content Placeholder 3"/>
          <p:cNvSpPr>
            <a:spLocks noGrp="1"/>
          </p:cNvSpPr>
          <p:nvPr>
            <p:ph sz="half" idx="14"/>
          </p:nvPr>
        </p:nvSpPr>
        <p:spPr>
          <a:xfrm>
            <a:off x="6096000" y="3505200"/>
            <a:ext cx="2590800" cy="2819399"/>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5" name="Content Placeholder 2"/>
          <p:cNvSpPr>
            <a:spLocks noGrp="1"/>
          </p:cNvSpPr>
          <p:nvPr>
            <p:ph sz="half" idx="15"/>
          </p:nvPr>
        </p:nvSpPr>
        <p:spPr>
          <a:xfrm>
            <a:off x="457203" y="1219200"/>
            <a:ext cx="2590800" cy="228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6" name="Content Placeholder 3"/>
          <p:cNvSpPr>
            <a:spLocks noGrp="1"/>
          </p:cNvSpPr>
          <p:nvPr>
            <p:ph sz="half" idx="16"/>
          </p:nvPr>
        </p:nvSpPr>
        <p:spPr>
          <a:xfrm>
            <a:off x="3276601" y="1219200"/>
            <a:ext cx="2590803" cy="228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7" name="Content Placeholder 3"/>
          <p:cNvSpPr>
            <a:spLocks noGrp="1"/>
          </p:cNvSpPr>
          <p:nvPr>
            <p:ph sz="half" idx="17"/>
          </p:nvPr>
        </p:nvSpPr>
        <p:spPr>
          <a:xfrm>
            <a:off x="6096003" y="1219200"/>
            <a:ext cx="2590803" cy="228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5" name="Title 4"/>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727532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736596"/>
            <a:ext cx="2438400" cy="914400"/>
          </a:xfrm>
          <a:prstGeom prst="rect">
            <a:avLst/>
          </a:prstGeom>
        </p:spPr>
        <p:txBody>
          <a:bodyPr anchor="b"/>
          <a:lstStyle>
            <a:lvl1pPr algn="l">
              <a:defRPr sz="2000" b="1">
                <a:solidFill>
                  <a:schemeClr val="tx1">
                    <a:lumMod val="65000"/>
                    <a:lumOff val="35000"/>
                  </a:schemeClr>
                </a:solidFill>
              </a:defRPr>
            </a:lvl1pPr>
          </a:lstStyle>
          <a:p>
            <a:r>
              <a:rPr lang="en-US" dirty="0"/>
              <a:t>Click to edit Master title style</a:t>
            </a:r>
          </a:p>
        </p:txBody>
      </p:sp>
      <p:sp>
        <p:nvSpPr>
          <p:cNvPr id="3" name="Content Placeholder 2"/>
          <p:cNvSpPr>
            <a:spLocks noGrp="1"/>
          </p:cNvSpPr>
          <p:nvPr>
            <p:ph idx="1"/>
          </p:nvPr>
        </p:nvSpPr>
        <p:spPr>
          <a:xfrm>
            <a:off x="3505200" y="685800"/>
            <a:ext cx="5181599" cy="5791200"/>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914400" y="1752600"/>
            <a:ext cx="2438400" cy="47244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EB7948D-65B7-4FEC-80B5-36D7629B101D}" type="datetimeFigureOut">
              <a:rPr lang="en-US" smtClean="0">
                <a:solidFill>
                  <a:prstClr val="black">
                    <a:tint val="75000"/>
                  </a:prstClr>
                </a:solidFill>
              </a:rPr>
              <a:pPr/>
              <a:t>2/22/2021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D99AA8B-2E7A-4BBC-8FDE-CA7CF71DD33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484438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295400"/>
            <a:ext cx="4038600" cy="5029200"/>
          </a:xfrm>
        </p:spPr>
        <p:txBody>
          <a:bodyPr/>
          <a:lstStyle>
            <a:lvl1pPr>
              <a:defRPr sz="20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724400" y="1295400"/>
            <a:ext cx="3962400" cy="5029200"/>
          </a:xfrm>
        </p:spPr>
        <p:txBody>
          <a:bodyPr/>
          <a:lstStyle>
            <a:lvl1pPr>
              <a:defRPr sz="20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EB7948D-65B7-4FEC-80B5-36D7629B101D}" type="datetimeFigureOut">
              <a:rPr lang="en-US" smtClean="0">
                <a:solidFill>
                  <a:prstClr val="black">
                    <a:tint val="75000"/>
                  </a:prstClr>
                </a:solidFill>
              </a:rPr>
              <a:pPr/>
              <a:t>2/22/2021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D99AA8B-2E7A-4BBC-8FDE-CA7CF71DD330}" type="slidenum">
              <a:rPr lang="en-US" smtClean="0">
                <a:solidFill>
                  <a:prstClr val="black">
                    <a:tint val="75000"/>
                  </a:prstClr>
                </a:solidFill>
              </a:rPr>
              <a:pPr/>
              <a:t>‹#›</a:t>
            </a:fld>
            <a:endParaRPr lang="en-US">
              <a:solidFill>
                <a:prstClr val="black">
                  <a:tint val="75000"/>
                </a:prstClr>
              </a:solidFill>
            </a:endParaRPr>
          </a:p>
        </p:txBody>
      </p:sp>
      <p:sp>
        <p:nvSpPr>
          <p:cNvPr id="8" name="Title 7"/>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1400182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295400"/>
            <a:ext cx="4038600" cy="5029200"/>
          </a:xfrm>
        </p:spPr>
        <p:txBody>
          <a:bodyPr/>
          <a:lstStyle>
            <a:lvl1pPr>
              <a:defRPr sz="20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724400" y="1295400"/>
            <a:ext cx="3962400" cy="5029200"/>
          </a:xfrm>
        </p:spPr>
        <p:txBody>
          <a:bodyPr/>
          <a:lstStyle>
            <a:lvl1pPr>
              <a:defRPr sz="20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EB7948D-65B7-4FEC-80B5-36D7629B101D}" type="datetimeFigureOut">
              <a:rPr lang="en-US" smtClean="0">
                <a:solidFill>
                  <a:prstClr val="black">
                    <a:tint val="75000"/>
                  </a:prstClr>
                </a:solidFill>
              </a:rPr>
              <a:pPr/>
              <a:t>2/22/2021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D99AA8B-2E7A-4BBC-8FDE-CA7CF71DD330}" type="slidenum">
              <a:rPr lang="en-US" smtClean="0">
                <a:solidFill>
                  <a:prstClr val="black">
                    <a:tint val="75000"/>
                  </a:prstClr>
                </a:solidFill>
              </a:rPr>
              <a:pPr/>
              <a:t>‹#›</a:t>
            </a:fld>
            <a:endParaRPr lang="en-US">
              <a:solidFill>
                <a:prstClr val="black">
                  <a:tint val="75000"/>
                </a:prstClr>
              </a:solidFill>
            </a:endParaRPr>
          </a:p>
        </p:txBody>
      </p:sp>
      <p:sp>
        <p:nvSpPr>
          <p:cNvPr id="8" name="Title 7"/>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1390107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54E66-6D53-DF4B-82B0-0FDFFFD74E45}"/>
              </a:ext>
            </a:extLst>
          </p:cNvPr>
          <p:cNvSpPr>
            <a:spLocks noGrp="1"/>
          </p:cNvSpPr>
          <p:nvPr>
            <p:ph type="ctrTitle"/>
          </p:nvPr>
        </p:nvSpPr>
        <p:spPr>
          <a:xfrm>
            <a:off x="1143000" y="1122363"/>
            <a:ext cx="6858000" cy="2387600"/>
          </a:xfrm>
        </p:spPr>
        <p:txBody>
          <a:bodyPr anchor="b"/>
          <a:lstStyle>
            <a:lvl1pPr algn="ctr">
              <a:defRPr sz="4500"/>
            </a:lvl1pPr>
          </a:lstStyle>
          <a:p>
            <a:r>
              <a:rPr lang="en-GB"/>
              <a:t>Click to edit Master title style</a:t>
            </a:r>
            <a:endParaRPr lang="en-US"/>
          </a:p>
        </p:txBody>
      </p:sp>
      <p:sp>
        <p:nvSpPr>
          <p:cNvPr id="3" name="Subtitle 2">
            <a:extLst>
              <a:ext uri="{FF2B5EF4-FFF2-40B4-BE49-F238E27FC236}">
                <a16:creationId xmlns:a16="http://schemas.microsoft.com/office/drawing/2014/main" id="{0B852BEF-7796-284D-A16C-CEF1BC54E9EA}"/>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B6C1F8F4-13E6-7345-9253-E6144F4AB279}"/>
              </a:ext>
            </a:extLst>
          </p:cNvPr>
          <p:cNvSpPr>
            <a:spLocks noGrp="1"/>
          </p:cNvSpPr>
          <p:nvPr>
            <p:ph type="dt" sz="half" idx="10"/>
          </p:nvPr>
        </p:nvSpPr>
        <p:spPr/>
        <p:txBody>
          <a:bodyPr/>
          <a:lstStyle/>
          <a:p>
            <a:pPr defTabSz="685800"/>
            <a:fld id="{0D0917EF-FF4D-8B4A-A128-4BC7797B4818}" type="datetime1">
              <a:rPr lang="en-AU" smtClean="0">
                <a:solidFill>
                  <a:prstClr val="black">
                    <a:tint val="75000"/>
                  </a:prstClr>
                </a:solidFill>
              </a:rPr>
              <a:pPr defTabSz="685800"/>
              <a:t>22/02/2021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F2F31B96-308E-7A4C-9E77-C6B63D88FC17}"/>
              </a:ext>
            </a:extLst>
          </p:cNvPr>
          <p:cNvSpPr>
            <a:spLocks noGrp="1"/>
          </p:cNvSpPr>
          <p:nvPr>
            <p:ph type="ftr" sz="quarter" idx="11"/>
          </p:nvPr>
        </p:nvSpPr>
        <p:spPr/>
        <p:txBody>
          <a:bodyPr/>
          <a:lstStyle/>
          <a:p>
            <a:pPr defTabSz="685800"/>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A46721B0-988A-CA44-96A0-A24C2522BC3F}"/>
              </a:ext>
            </a:extLst>
          </p:cNvPr>
          <p:cNvSpPr>
            <a:spLocks noGrp="1"/>
          </p:cNvSpPr>
          <p:nvPr>
            <p:ph type="sldNum" sz="quarter" idx="12"/>
          </p:nvPr>
        </p:nvSpPr>
        <p:spPr/>
        <p:txBody>
          <a:bodyPr/>
          <a:lstStyle/>
          <a:p>
            <a:pPr defTabSz="685800"/>
            <a:fld id="{4C77AC19-5CE6-BF41-BE4D-55F77807F646}"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4682202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800"/>
            <a:fld id="{4601CFD8-C4BC-6940-A3ED-90A571C9F397}" type="datetime1">
              <a:rPr lang="en-AU" smtClean="0">
                <a:solidFill>
                  <a:prstClr val="black">
                    <a:tint val="75000"/>
                  </a:prstClr>
                </a:solidFill>
              </a:rPr>
              <a:pPr defTabSz="685800"/>
              <a:t>22/02/2021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685800"/>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685800"/>
            <a:fld id="{9435622F-A0DF-4BA6-AD35-C2B825E22435}"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1061223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800"/>
            <a:fld id="{8847BD9D-C746-7143-A032-BC797EA35308}" type="datetime1">
              <a:rPr lang="en-AU" smtClean="0">
                <a:solidFill>
                  <a:prstClr val="black">
                    <a:tint val="75000"/>
                  </a:prstClr>
                </a:solidFill>
              </a:rPr>
              <a:pPr defTabSz="685800"/>
              <a:t>22/02/2021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8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800"/>
            <a:fld id="{9435622F-A0DF-4BA6-AD35-C2B825E22435}"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68270449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pPr defTabSz="685800"/>
            <a:fld id="{EE384CAD-485F-364D-A6AA-E768FC2FFB15}" type="datetime1">
              <a:rPr lang="en-AU" smtClean="0">
                <a:solidFill>
                  <a:prstClr val="black">
                    <a:tint val="75000"/>
                  </a:prstClr>
                </a:solidFill>
              </a:rPr>
              <a:pPr defTabSz="685800"/>
              <a:t>22/02/2021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858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85800"/>
            <a:fld id="{9435622F-A0DF-4BA6-AD35-C2B825E22435}"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2090560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r>
              <a:rPr lang="en-US"/>
              <a:t>Copyright 2009</a:t>
            </a:r>
            <a:endParaRPr lang="en-US" dirty="0"/>
          </a:p>
        </p:txBody>
      </p:sp>
      <p:sp>
        <p:nvSpPr>
          <p:cNvPr id="4" name="Slide Number Placeholder 3"/>
          <p:cNvSpPr>
            <a:spLocks noGrp="1"/>
          </p:cNvSpPr>
          <p:nvPr>
            <p:ph type="sldNum" sz="quarter" idx="11"/>
          </p:nvPr>
        </p:nvSpPr>
        <p:spPr/>
        <p:txBody>
          <a:bodyPr/>
          <a:lstStyle/>
          <a:p>
            <a:fld id="{81582BD6-FC20-4557-852B-8433F8572D30}" type="slidenum">
              <a:rPr lang="en-US" smtClean="0"/>
              <a:pPr/>
              <a:t>‹#›</a:t>
            </a:fld>
            <a:endParaRPr lang="en-US" dirty="0"/>
          </a:p>
        </p:txBody>
      </p:sp>
      <p:sp>
        <p:nvSpPr>
          <p:cNvPr id="8" name="Content Placeholder 2"/>
          <p:cNvSpPr>
            <a:spLocks noGrp="1"/>
          </p:cNvSpPr>
          <p:nvPr>
            <p:ph idx="1"/>
          </p:nvPr>
        </p:nvSpPr>
        <p:spPr>
          <a:xfrm>
            <a:off x="533400" y="1600199"/>
            <a:ext cx="8305800" cy="4525965"/>
          </a:xfrm>
        </p:spPr>
        <p:txBody>
          <a:bodyPr/>
          <a:lstStyle>
            <a:lvl1pPr marL="173038" indent="-173038">
              <a:lnSpc>
                <a:spcPts val="2600"/>
              </a:lnSpc>
              <a:buFont typeface="Arial" pitchFamily="34" charset="0"/>
              <a:buChar char="•"/>
              <a:defRPr sz="2400" b="0"/>
            </a:lvl1pPr>
            <a:lvl2pPr marL="684213" indent="-227013">
              <a:lnSpc>
                <a:spcPts val="2600"/>
              </a:lnSpc>
              <a:defRPr sz="2000"/>
            </a:lvl2pPr>
            <a:lvl3pPr marL="1087438" indent="-173038">
              <a:lnSpc>
                <a:spcPts val="2600"/>
              </a:lnSpc>
              <a:defRPr sz="1800"/>
            </a:lvl3pPr>
            <a:lvl4pPr marL="1541463" indent="-169863">
              <a:lnSpc>
                <a:spcPts val="2600"/>
              </a:lnSpc>
              <a:defRPr sz="1600"/>
            </a:lvl4pPr>
            <a:lvl5pPr marL="2001838" indent="-173038">
              <a:lnSpc>
                <a:spcPts val="2600"/>
              </a:lnSpc>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10"/>
          <p:cNvSpPr>
            <a:spLocks noGrp="1"/>
          </p:cNvSpPr>
          <p:nvPr>
            <p:ph type="body" sz="quarter" idx="13"/>
          </p:nvPr>
        </p:nvSpPr>
        <p:spPr>
          <a:xfrm>
            <a:off x="533400" y="974400"/>
            <a:ext cx="8251200" cy="457200"/>
          </a:xfrm>
        </p:spPr>
        <p:txBody>
          <a:bodyPr>
            <a:normAutofit/>
          </a:bodyPr>
          <a:lstStyle>
            <a:lvl1pPr>
              <a:buFontTx/>
              <a:buNone/>
              <a:defRPr sz="2400"/>
            </a:lvl1pPr>
          </a:lstStyle>
          <a:p>
            <a:pPr lvl="0"/>
            <a:r>
              <a:rPr lang="en-US" dirty="0"/>
              <a:t>Click to edit Master text styles</a:t>
            </a:r>
          </a:p>
        </p:txBody>
      </p:sp>
    </p:spTree>
    <p:extLst>
      <p:ext uri="{BB962C8B-B14F-4D97-AF65-F5344CB8AC3E}">
        <p14:creationId xmlns:p14="http://schemas.microsoft.com/office/powerpoint/2010/main" val="7399112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800"/>
            <a:fld id="{50B91564-966E-4EEF-B8CE-875F82A9563E}" type="datetimeFigureOut">
              <a:rPr lang="en-US" smtClean="0">
                <a:solidFill>
                  <a:prstClr val="black">
                    <a:tint val="75000"/>
                  </a:prstClr>
                </a:solidFill>
              </a:rPr>
              <a:pPr defTabSz="685800"/>
              <a:t>2/22/2021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685800"/>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685800"/>
            <a:fld id="{9435622F-A0DF-4BA6-AD35-C2B825E22435}"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157945696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3_OneColum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46AFBCF-71F5-354F-AC15-942AF6DE770E}"/>
              </a:ext>
            </a:extLst>
          </p:cNvPr>
          <p:cNvSpPr/>
          <p:nvPr/>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85800" rtl="0" eaLnBrk="0" fontAlgn="auto" latinLnBrk="0" hangingPunct="0">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3C59F61F-5441-0042-8465-DE70ADF4E9B7}"/>
              </a:ext>
            </a:extLst>
          </p:cNvPr>
          <p:cNvSpPr>
            <a:spLocks noGrp="1"/>
          </p:cNvSpPr>
          <p:nvPr>
            <p:ph type="title"/>
          </p:nvPr>
        </p:nvSpPr>
        <p:spPr>
          <a:xfrm>
            <a:off x="381000" y="457200"/>
            <a:ext cx="8763000" cy="533400"/>
          </a:xfrm>
          <a:prstGeom prst="rect">
            <a:avLst/>
          </a:prstGeom>
        </p:spPr>
        <p:txBody>
          <a:bodyPr lIns="0" tIns="0" rIns="0" bIns="0" anchor="ctr" anchorCtr="0"/>
          <a:lstStyle>
            <a:lvl1pPr algn="l">
              <a:defRPr sz="2700">
                <a:solidFill>
                  <a:schemeClr val="accent1"/>
                </a:solidFill>
                <a:latin typeface="+mj-lt"/>
                <a:cs typeface="Arial Narrow"/>
              </a:defRPr>
            </a:lvl1pPr>
          </a:lstStyle>
          <a:p>
            <a:r>
              <a:rPr lang="en-US" dirty="0"/>
              <a:t>Click to edit Master title style</a:t>
            </a:r>
          </a:p>
        </p:txBody>
      </p:sp>
      <p:sp>
        <p:nvSpPr>
          <p:cNvPr id="6" name="Content Placeholder 2">
            <a:extLst>
              <a:ext uri="{FF2B5EF4-FFF2-40B4-BE49-F238E27FC236}">
                <a16:creationId xmlns:a16="http://schemas.microsoft.com/office/drawing/2014/main" id="{3522D067-20C5-164F-8435-62A671346BB9}"/>
              </a:ext>
            </a:extLst>
          </p:cNvPr>
          <p:cNvSpPr>
            <a:spLocks noGrp="1"/>
          </p:cNvSpPr>
          <p:nvPr>
            <p:ph idx="1"/>
          </p:nvPr>
        </p:nvSpPr>
        <p:spPr>
          <a:xfrm>
            <a:off x="457200" y="1219202"/>
            <a:ext cx="8229600" cy="4525963"/>
          </a:xfrm>
          <a:prstGeom prst="rect">
            <a:avLst/>
          </a:prstGeom>
        </p:spPr>
        <p:txBody>
          <a:bodyPr/>
          <a:lstStyle>
            <a:lvl1pPr>
              <a:defRPr sz="2250" b="0" i="0">
                <a:solidFill>
                  <a:schemeClr val="accent1"/>
                </a:solidFill>
                <a:latin typeface="Calibri Light" panose="020F0302020204030204" pitchFamily="34" charset="0"/>
                <a:cs typeface="Calibri Light" panose="020F0302020204030204" pitchFamily="34" charset="0"/>
              </a:defRPr>
            </a:lvl1pPr>
            <a:lvl2pPr>
              <a:defRPr sz="1950" b="0" i="0">
                <a:solidFill>
                  <a:srgbClr val="FFFFFF"/>
                </a:solidFill>
                <a:latin typeface="Calibri Light" panose="020F0302020204030204" pitchFamily="34" charset="0"/>
                <a:cs typeface="Calibri Light" panose="020F0302020204030204" pitchFamily="34" charset="0"/>
              </a:defRPr>
            </a:lvl2pPr>
            <a:lvl3pPr>
              <a:defRPr sz="1650" b="0" i="0">
                <a:solidFill>
                  <a:srgbClr val="FFFFFF"/>
                </a:solidFill>
                <a:latin typeface="Calibri Light" panose="020F0302020204030204" pitchFamily="34" charset="0"/>
                <a:cs typeface="Calibri Light" panose="020F0302020204030204" pitchFamily="34" charset="0"/>
              </a:defRPr>
            </a:lvl3pPr>
            <a:lvl4pPr>
              <a:defRPr sz="1350" b="0" i="0">
                <a:solidFill>
                  <a:srgbClr val="FFFFFF"/>
                </a:solidFill>
                <a:latin typeface="Calibri Light" panose="020F0302020204030204" pitchFamily="34" charset="0"/>
                <a:cs typeface="Calibri Light" panose="020F0302020204030204" pitchFamily="34" charset="0"/>
              </a:defRPr>
            </a:lvl4pPr>
            <a:lvl5pPr>
              <a:defRPr sz="1200" b="0" i="0">
                <a:solidFill>
                  <a:srgbClr val="FFFFFF"/>
                </a:solidFill>
                <a:latin typeface="Calibri Light" panose="020F0302020204030204" pitchFamily="34" charset="0"/>
                <a:cs typeface="Calibri Light" panose="020F03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859039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800"/>
            <a:fld id="{50B91564-966E-4EEF-B8CE-875F82A9563E}" type="datetimeFigureOut">
              <a:rPr lang="en-US" smtClean="0">
                <a:solidFill>
                  <a:prstClr val="black">
                    <a:tint val="75000"/>
                  </a:prstClr>
                </a:solidFill>
              </a:rPr>
              <a:pPr defTabSz="685800"/>
              <a:t>2/22/2021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8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800"/>
            <a:fld id="{9435622F-A0DF-4BA6-AD35-C2B825E22435}"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31309601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8539815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4" name="Title 1"/>
          <p:cNvSpPr>
            <a:spLocks noGrp="1"/>
          </p:cNvSpPr>
          <p:nvPr>
            <p:ph type="title"/>
          </p:nvPr>
        </p:nvSpPr>
        <p:spPr>
          <a:xfrm>
            <a:off x="381000" y="228600"/>
            <a:ext cx="8763000" cy="533400"/>
          </a:xfrm>
          <a:prstGeom prst="rect">
            <a:avLst/>
          </a:prstGeom>
        </p:spPr>
        <p:txBody>
          <a:bodyPr lIns="0" tIns="0" rIns="0" bIns="0" anchor="ctr" anchorCtr="0"/>
          <a:lstStyle>
            <a:lvl1pPr algn="l">
              <a:defRPr sz="1350">
                <a:solidFill>
                  <a:schemeClr val="bg1">
                    <a:lumMod val="85000"/>
                  </a:schemeClr>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11543528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Summar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a:t>Copyright 2009</a:t>
            </a:r>
            <a:endParaRPr lang="en-US" dirty="0"/>
          </a:p>
        </p:txBody>
      </p:sp>
      <p:sp>
        <p:nvSpPr>
          <p:cNvPr id="4" name="Slide Number Placeholder 3"/>
          <p:cNvSpPr>
            <a:spLocks noGrp="1"/>
          </p:cNvSpPr>
          <p:nvPr>
            <p:ph type="sldNum" sz="quarter" idx="11"/>
          </p:nvPr>
        </p:nvSpPr>
        <p:spPr/>
        <p:txBody>
          <a:bodyPr/>
          <a:lstStyle/>
          <a:p>
            <a:fld id="{81582BD6-FC20-4557-852B-8433F8572D30}" type="slidenum">
              <a:rPr lang="en-US" smtClean="0"/>
              <a:pPr/>
              <a:t>‹#›</a:t>
            </a:fld>
            <a:endParaRPr lang="en-US" dirty="0"/>
          </a:p>
        </p:txBody>
      </p:sp>
      <p:sp>
        <p:nvSpPr>
          <p:cNvPr id="9" name="Text Placeholder 8"/>
          <p:cNvSpPr>
            <a:spLocks noGrp="1"/>
          </p:cNvSpPr>
          <p:nvPr>
            <p:ph type="body" sz="quarter" idx="15"/>
          </p:nvPr>
        </p:nvSpPr>
        <p:spPr>
          <a:xfrm>
            <a:off x="1905000" y="3054000"/>
            <a:ext cx="6629400" cy="838200"/>
          </a:xfrm>
        </p:spPr>
        <p:txBody>
          <a:bodyPr>
            <a:normAutofit/>
          </a:bodyPr>
          <a:lstStyle>
            <a:lvl1pPr marL="57150" indent="0">
              <a:buFontTx/>
              <a:buNone/>
              <a:defRPr sz="1800" baseline="0"/>
            </a:lvl1pPr>
          </a:lstStyle>
          <a:p>
            <a:pPr lvl="0"/>
            <a:r>
              <a:rPr lang="en-US" dirty="0"/>
              <a:t>Click to edit Master text styles</a:t>
            </a:r>
          </a:p>
        </p:txBody>
      </p:sp>
      <p:sp>
        <p:nvSpPr>
          <p:cNvPr id="7" name="Title 6"/>
          <p:cNvSpPr>
            <a:spLocks noGrp="1"/>
          </p:cNvSpPr>
          <p:nvPr>
            <p:ph type="title"/>
          </p:nvPr>
        </p:nvSpPr>
        <p:spPr/>
        <p:txBody>
          <a:bodyPr/>
          <a:lstStyle/>
          <a:p>
            <a:r>
              <a:rPr lang="en-US"/>
              <a:t>Click to edit Master title style</a:t>
            </a:r>
          </a:p>
        </p:txBody>
      </p:sp>
      <p:sp>
        <p:nvSpPr>
          <p:cNvPr id="8" name="Text Placeholder 10"/>
          <p:cNvSpPr>
            <a:spLocks noGrp="1"/>
          </p:cNvSpPr>
          <p:nvPr>
            <p:ph type="body" sz="quarter" idx="13"/>
          </p:nvPr>
        </p:nvSpPr>
        <p:spPr>
          <a:xfrm>
            <a:off x="533400" y="974400"/>
            <a:ext cx="8251200" cy="457200"/>
          </a:xfrm>
        </p:spPr>
        <p:txBody>
          <a:bodyPr>
            <a:normAutofit/>
          </a:bodyPr>
          <a:lstStyle>
            <a:lvl1pPr>
              <a:buFontTx/>
              <a:buNone/>
              <a:defRPr sz="2400"/>
            </a:lvl1pPr>
          </a:lstStyle>
          <a:p>
            <a:pPr lvl="0"/>
            <a:r>
              <a:rPr lang="en-US" dirty="0"/>
              <a:t>Click to edit Master text styles</a:t>
            </a:r>
          </a:p>
        </p:txBody>
      </p:sp>
      <p:sp>
        <p:nvSpPr>
          <p:cNvPr id="12" name="Text Placeholder 8"/>
          <p:cNvSpPr>
            <a:spLocks noGrp="1"/>
          </p:cNvSpPr>
          <p:nvPr>
            <p:ph type="body" sz="quarter" idx="16"/>
          </p:nvPr>
        </p:nvSpPr>
        <p:spPr>
          <a:xfrm>
            <a:off x="1905000" y="1635600"/>
            <a:ext cx="6629400" cy="838200"/>
          </a:xfrm>
        </p:spPr>
        <p:txBody>
          <a:bodyPr>
            <a:normAutofit/>
          </a:bodyPr>
          <a:lstStyle>
            <a:lvl1pPr marL="57150" indent="0">
              <a:buFontTx/>
              <a:buNone/>
              <a:defRPr sz="1800" baseline="0"/>
            </a:lvl1pPr>
          </a:lstStyle>
          <a:p>
            <a:pPr lvl="0"/>
            <a:r>
              <a:rPr lang="en-US" dirty="0"/>
              <a:t>Click to edit Master text styles</a:t>
            </a:r>
          </a:p>
        </p:txBody>
      </p:sp>
      <p:sp>
        <p:nvSpPr>
          <p:cNvPr id="14" name="Text Placeholder 8"/>
          <p:cNvSpPr>
            <a:spLocks noGrp="1"/>
          </p:cNvSpPr>
          <p:nvPr>
            <p:ph type="body" sz="quarter" idx="17"/>
          </p:nvPr>
        </p:nvSpPr>
        <p:spPr>
          <a:xfrm>
            <a:off x="1905000" y="2344800"/>
            <a:ext cx="6629400" cy="838200"/>
          </a:xfrm>
        </p:spPr>
        <p:txBody>
          <a:bodyPr>
            <a:normAutofit/>
          </a:bodyPr>
          <a:lstStyle>
            <a:lvl1pPr marL="57150" indent="0">
              <a:buFontTx/>
              <a:buNone/>
              <a:defRPr sz="1800" baseline="0"/>
            </a:lvl1pPr>
          </a:lstStyle>
          <a:p>
            <a:pPr lvl="0"/>
            <a:r>
              <a:rPr lang="en-US" dirty="0"/>
              <a:t>Click to edit Master text styles</a:t>
            </a:r>
          </a:p>
        </p:txBody>
      </p:sp>
      <p:sp>
        <p:nvSpPr>
          <p:cNvPr id="15" name="Text Placeholder 8"/>
          <p:cNvSpPr>
            <a:spLocks noGrp="1"/>
          </p:cNvSpPr>
          <p:nvPr>
            <p:ph type="body" sz="quarter" idx="18"/>
          </p:nvPr>
        </p:nvSpPr>
        <p:spPr>
          <a:xfrm>
            <a:off x="1905000" y="3763200"/>
            <a:ext cx="6629400" cy="838200"/>
          </a:xfrm>
        </p:spPr>
        <p:txBody>
          <a:bodyPr>
            <a:normAutofit/>
          </a:bodyPr>
          <a:lstStyle>
            <a:lvl1pPr marL="57150" indent="0">
              <a:buFontTx/>
              <a:buNone/>
              <a:defRPr sz="1800" baseline="0"/>
            </a:lvl1pPr>
          </a:lstStyle>
          <a:p>
            <a:pPr lvl="0"/>
            <a:r>
              <a:rPr lang="en-US" dirty="0"/>
              <a:t>Click to edit Master text styles</a:t>
            </a:r>
          </a:p>
        </p:txBody>
      </p:sp>
      <p:sp>
        <p:nvSpPr>
          <p:cNvPr id="16" name="Text Placeholder 8"/>
          <p:cNvSpPr>
            <a:spLocks noGrp="1"/>
          </p:cNvSpPr>
          <p:nvPr>
            <p:ph type="body" sz="quarter" idx="19"/>
          </p:nvPr>
        </p:nvSpPr>
        <p:spPr>
          <a:xfrm>
            <a:off x="1905000" y="4472400"/>
            <a:ext cx="6629400" cy="838200"/>
          </a:xfrm>
        </p:spPr>
        <p:txBody>
          <a:bodyPr>
            <a:normAutofit/>
          </a:bodyPr>
          <a:lstStyle>
            <a:lvl1pPr marL="57150" indent="0">
              <a:buFontTx/>
              <a:buNone/>
              <a:defRPr sz="1800" baseline="0"/>
            </a:lvl1pPr>
          </a:lstStyle>
          <a:p>
            <a:pPr lvl="0"/>
            <a:r>
              <a:rPr lang="en-US" dirty="0"/>
              <a:t>Click to edit Master text styles</a:t>
            </a:r>
          </a:p>
        </p:txBody>
      </p:sp>
      <p:sp>
        <p:nvSpPr>
          <p:cNvPr id="17" name="Text Placeholder 8"/>
          <p:cNvSpPr>
            <a:spLocks noGrp="1"/>
          </p:cNvSpPr>
          <p:nvPr>
            <p:ph type="body" sz="quarter" idx="20"/>
          </p:nvPr>
        </p:nvSpPr>
        <p:spPr>
          <a:xfrm>
            <a:off x="1905000" y="5181600"/>
            <a:ext cx="6629400" cy="838200"/>
          </a:xfrm>
        </p:spPr>
        <p:txBody>
          <a:bodyPr>
            <a:normAutofit/>
          </a:bodyPr>
          <a:lstStyle>
            <a:lvl1pPr marL="57150" indent="0">
              <a:buFontTx/>
              <a:buNone/>
              <a:defRPr sz="1800" baseline="0"/>
            </a:lvl1pPr>
          </a:lstStyle>
          <a:p>
            <a:pPr lvl="0"/>
            <a:r>
              <a:rPr lang="en-US" dirty="0"/>
              <a:t>Click to edit Master text styles</a:t>
            </a:r>
          </a:p>
        </p:txBody>
      </p:sp>
    </p:spTree>
    <p:extLst>
      <p:ext uri="{BB962C8B-B14F-4D97-AF65-F5344CB8AC3E}">
        <p14:creationId xmlns:p14="http://schemas.microsoft.com/office/powerpoint/2010/main" val="19512851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2871788"/>
            <a:ext cx="7772400" cy="1362075"/>
          </a:xfrm>
        </p:spPr>
        <p:txBody>
          <a:bodyPr anchor="t"/>
          <a:lstStyle>
            <a:lvl1pPr algn="l">
              <a:defRPr sz="4000" b="1" cap="all">
                <a:solidFill>
                  <a:schemeClr val="tx2"/>
                </a:solidFill>
              </a:defRPr>
            </a:lvl1pPr>
          </a:lstStyle>
          <a:p>
            <a:r>
              <a:rPr lang="en-US" dirty="0"/>
              <a:t>Click to edit Master title style</a:t>
            </a:r>
          </a:p>
        </p:txBody>
      </p:sp>
      <p:sp>
        <p:nvSpPr>
          <p:cNvPr id="3" name="Text Placeholder 2"/>
          <p:cNvSpPr>
            <a:spLocks noGrp="1"/>
          </p:cNvSpPr>
          <p:nvPr>
            <p:ph type="body" idx="1"/>
          </p:nvPr>
        </p:nvSpPr>
        <p:spPr>
          <a:xfrm>
            <a:off x="685800" y="1371601"/>
            <a:ext cx="7772400" cy="1500187"/>
          </a:xfrm>
        </p:spPr>
        <p:txBody>
          <a:bodyPr anchor="b"/>
          <a:lstStyle>
            <a:lvl1pPr marL="0" indent="0">
              <a:buNone/>
              <a:defRPr sz="2000">
                <a:solidFill>
                  <a:schemeClr val="tx2"/>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10" name="Slide Number Placeholder 9"/>
          <p:cNvSpPr>
            <a:spLocks noGrp="1"/>
          </p:cNvSpPr>
          <p:nvPr>
            <p:ph type="sldNum" sz="quarter" idx="10"/>
          </p:nvPr>
        </p:nvSpPr>
        <p:spPr/>
        <p:txBody>
          <a:bodyPr/>
          <a:lstStyle/>
          <a:p>
            <a:fld id="{81582BD6-FC20-4557-852B-8433F8572D30}" type="slidenum">
              <a:rPr lang="en-US" smtClean="0"/>
              <a:pPr/>
              <a:t>‹#›</a:t>
            </a:fld>
            <a:endParaRPr lang="en-US" dirty="0"/>
          </a:p>
        </p:txBody>
      </p:sp>
      <p:sp>
        <p:nvSpPr>
          <p:cNvPr id="11" name="Footer Placeholder 10"/>
          <p:cNvSpPr>
            <a:spLocks noGrp="1"/>
          </p:cNvSpPr>
          <p:nvPr>
            <p:ph type="ftr" sz="quarter" idx="11"/>
          </p:nvPr>
        </p:nvSpPr>
        <p:spPr/>
        <p:txBody>
          <a:bodyPr/>
          <a:lstStyle/>
          <a:p>
            <a:r>
              <a:rPr lang="en-US"/>
              <a:t>Copyright 2009</a:t>
            </a:r>
            <a:endParaRPr lang="en-US" dirty="0"/>
          </a:p>
        </p:txBody>
      </p:sp>
    </p:spTree>
    <p:extLst>
      <p:ext uri="{BB962C8B-B14F-4D97-AF65-F5344CB8AC3E}">
        <p14:creationId xmlns:p14="http://schemas.microsoft.com/office/powerpoint/2010/main" val="30243212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1"/>
            <a:ext cx="4038600" cy="4525964"/>
          </a:xfrm>
        </p:spPr>
        <p:txBody>
          <a:bodyPr/>
          <a:lstStyle>
            <a:lvl1pPr>
              <a:defRPr sz="24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1"/>
            <a:ext cx="4038600" cy="4525964"/>
          </a:xfrm>
        </p:spPr>
        <p:txBody>
          <a:bodyPr/>
          <a:lstStyle>
            <a:lvl1pPr>
              <a:defRPr sz="24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p:cNvSpPr>
            <a:spLocks noGrp="1"/>
          </p:cNvSpPr>
          <p:nvPr>
            <p:ph type="sldNum" sz="quarter" idx="14"/>
          </p:nvPr>
        </p:nvSpPr>
        <p:spPr/>
        <p:txBody>
          <a:bodyPr/>
          <a:lstStyle/>
          <a:p>
            <a:fld id="{81582BD6-FC20-4557-852B-8433F8572D30}" type="slidenum">
              <a:rPr lang="en-US" smtClean="0"/>
              <a:pPr/>
              <a:t>‹#›</a:t>
            </a:fld>
            <a:endParaRPr lang="en-US" dirty="0"/>
          </a:p>
        </p:txBody>
      </p:sp>
      <p:sp>
        <p:nvSpPr>
          <p:cNvPr id="10" name="Footer Placeholder 9"/>
          <p:cNvSpPr>
            <a:spLocks noGrp="1"/>
          </p:cNvSpPr>
          <p:nvPr>
            <p:ph type="ftr" sz="quarter" idx="15"/>
          </p:nvPr>
        </p:nvSpPr>
        <p:spPr/>
        <p:txBody>
          <a:bodyPr/>
          <a:lstStyle/>
          <a:p>
            <a:r>
              <a:rPr lang="en-US"/>
              <a:t>Copyright 2009</a:t>
            </a:r>
            <a:endParaRPr lang="en-US" dirty="0"/>
          </a:p>
        </p:txBody>
      </p:sp>
      <p:sp>
        <p:nvSpPr>
          <p:cNvPr id="12" name="Title 11"/>
          <p:cNvSpPr>
            <a:spLocks noGrp="1"/>
          </p:cNvSpPr>
          <p:nvPr>
            <p:ph type="title"/>
          </p:nvPr>
        </p:nvSpPr>
        <p:spPr/>
        <p:txBody>
          <a:bodyPr/>
          <a:lstStyle/>
          <a:p>
            <a:r>
              <a:rPr lang="en-US"/>
              <a:t>Click to edit Master title style</a:t>
            </a:r>
          </a:p>
        </p:txBody>
      </p:sp>
      <p:sp>
        <p:nvSpPr>
          <p:cNvPr id="13" name="Text Placeholder 10"/>
          <p:cNvSpPr>
            <a:spLocks noGrp="1"/>
          </p:cNvSpPr>
          <p:nvPr>
            <p:ph type="body" sz="quarter" idx="13"/>
          </p:nvPr>
        </p:nvSpPr>
        <p:spPr>
          <a:xfrm>
            <a:off x="533400" y="974400"/>
            <a:ext cx="8251200" cy="457200"/>
          </a:xfrm>
        </p:spPr>
        <p:txBody>
          <a:bodyPr>
            <a:normAutofit/>
          </a:bodyPr>
          <a:lstStyle>
            <a:lvl1pPr>
              <a:buFontTx/>
              <a:buNone/>
              <a:defRPr sz="2400"/>
            </a:lvl1pPr>
          </a:lstStyle>
          <a:p>
            <a:pPr lvl="0"/>
            <a:r>
              <a:rPr lang="en-US" dirty="0"/>
              <a:t>Click to edit Master text styles</a:t>
            </a:r>
          </a:p>
        </p:txBody>
      </p:sp>
    </p:spTree>
    <p:extLst>
      <p:ext uri="{BB962C8B-B14F-4D97-AF65-F5344CB8AC3E}">
        <p14:creationId xmlns:p14="http://schemas.microsoft.com/office/powerpoint/2010/main" val="20417600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Pictur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a:t>Copyright 2009</a:t>
            </a:r>
            <a:endParaRPr lang="en-US" dirty="0"/>
          </a:p>
        </p:txBody>
      </p:sp>
      <p:sp>
        <p:nvSpPr>
          <p:cNvPr id="4" name="Slide Number Placeholder 3"/>
          <p:cNvSpPr>
            <a:spLocks noGrp="1"/>
          </p:cNvSpPr>
          <p:nvPr>
            <p:ph type="sldNum" sz="quarter" idx="11"/>
          </p:nvPr>
        </p:nvSpPr>
        <p:spPr/>
        <p:txBody>
          <a:bodyPr/>
          <a:lstStyle/>
          <a:p>
            <a:fld id="{81582BD6-FC20-4557-852B-8433F8572D30}" type="slidenum">
              <a:rPr lang="en-US" smtClean="0"/>
              <a:pPr/>
              <a:t>‹#›</a:t>
            </a:fld>
            <a:endParaRPr lang="en-US" dirty="0"/>
          </a:p>
        </p:txBody>
      </p:sp>
      <p:sp>
        <p:nvSpPr>
          <p:cNvPr id="5" name="Content Placeholder 2"/>
          <p:cNvSpPr>
            <a:spLocks noGrp="1"/>
          </p:cNvSpPr>
          <p:nvPr>
            <p:ph sz="half" idx="1"/>
          </p:nvPr>
        </p:nvSpPr>
        <p:spPr>
          <a:xfrm>
            <a:off x="457200" y="1752601"/>
            <a:ext cx="2362200" cy="1524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6" name="Content Placeholder 3"/>
          <p:cNvSpPr>
            <a:spLocks noGrp="1"/>
          </p:cNvSpPr>
          <p:nvPr>
            <p:ph sz="half" idx="2"/>
          </p:nvPr>
        </p:nvSpPr>
        <p:spPr>
          <a:xfrm>
            <a:off x="2971800" y="1752601"/>
            <a:ext cx="5715000" cy="1524000"/>
          </a:xfrm>
        </p:spPr>
        <p:txBody>
          <a:bodyPr>
            <a:normAutofit/>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9" name="Content Placeholder 2"/>
          <p:cNvSpPr>
            <a:spLocks noGrp="1"/>
          </p:cNvSpPr>
          <p:nvPr>
            <p:ph sz="half" idx="14"/>
          </p:nvPr>
        </p:nvSpPr>
        <p:spPr>
          <a:xfrm>
            <a:off x="457200" y="3612000"/>
            <a:ext cx="2362200" cy="1524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0" name="Content Placeholder 3"/>
          <p:cNvSpPr>
            <a:spLocks noGrp="1"/>
          </p:cNvSpPr>
          <p:nvPr>
            <p:ph sz="half" idx="15"/>
          </p:nvPr>
        </p:nvSpPr>
        <p:spPr>
          <a:xfrm>
            <a:off x="2971800" y="3612000"/>
            <a:ext cx="5715000" cy="1524000"/>
          </a:xfrm>
        </p:spPr>
        <p:txBody>
          <a:bodyPr>
            <a:normAutofit/>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1" name="Title 10"/>
          <p:cNvSpPr>
            <a:spLocks noGrp="1"/>
          </p:cNvSpPr>
          <p:nvPr>
            <p:ph type="title"/>
          </p:nvPr>
        </p:nvSpPr>
        <p:spPr/>
        <p:txBody>
          <a:bodyPr/>
          <a:lstStyle/>
          <a:p>
            <a:r>
              <a:rPr lang="en-US"/>
              <a:t>Click to edit Master title style</a:t>
            </a:r>
          </a:p>
        </p:txBody>
      </p:sp>
      <p:sp>
        <p:nvSpPr>
          <p:cNvPr id="12" name="Text Placeholder 10"/>
          <p:cNvSpPr>
            <a:spLocks noGrp="1"/>
          </p:cNvSpPr>
          <p:nvPr>
            <p:ph type="body" sz="quarter" idx="13"/>
          </p:nvPr>
        </p:nvSpPr>
        <p:spPr>
          <a:xfrm>
            <a:off x="533400" y="974400"/>
            <a:ext cx="8251200" cy="457200"/>
          </a:xfrm>
        </p:spPr>
        <p:txBody>
          <a:bodyPr>
            <a:normAutofit/>
          </a:bodyPr>
          <a:lstStyle>
            <a:lvl1pPr>
              <a:buFontTx/>
              <a:buNone/>
              <a:defRPr sz="2400"/>
            </a:lvl1pPr>
          </a:lstStyle>
          <a:p>
            <a:pPr lvl="0"/>
            <a:r>
              <a:rPr lang="en-US" dirty="0"/>
              <a:t>Click to edit Master text styles</a:t>
            </a:r>
          </a:p>
        </p:txBody>
      </p:sp>
    </p:spTree>
    <p:extLst>
      <p:ext uri="{BB962C8B-B14F-4D97-AF65-F5344CB8AC3E}">
        <p14:creationId xmlns:p14="http://schemas.microsoft.com/office/powerpoint/2010/main" val="3785667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Pictur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a:t>Copyright 2009</a:t>
            </a:r>
            <a:endParaRPr lang="en-US" dirty="0"/>
          </a:p>
        </p:txBody>
      </p:sp>
      <p:sp>
        <p:nvSpPr>
          <p:cNvPr id="4" name="Slide Number Placeholder 3"/>
          <p:cNvSpPr>
            <a:spLocks noGrp="1"/>
          </p:cNvSpPr>
          <p:nvPr>
            <p:ph type="sldNum" sz="quarter" idx="11"/>
          </p:nvPr>
        </p:nvSpPr>
        <p:spPr/>
        <p:txBody>
          <a:bodyPr/>
          <a:lstStyle/>
          <a:p>
            <a:fld id="{81582BD6-FC20-4557-852B-8433F8572D30}" type="slidenum">
              <a:rPr lang="en-US" smtClean="0"/>
              <a:pPr/>
              <a:t>‹#›</a:t>
            </a:fld>
            <a:endParaRPr lang="en-US" dirty="0"/>
          </a:p>
        </p:txBody>
      </p:sp>
      <p:sp>
        <p:nvSpPr>
          <p:cNvPr id="9" name="Content Placeholder 2"/>
          <p:cNvSpPr>
            <a:spLocks noGrp="1"/>
          </p:cNvSpPr>
          <p:nvPr>
            <p:ph sz="half" idx="1"/>
          </p:nvPr>
        </p:nvSpPr>
        <p:spPr>
          <a:xfrm>
            <a:off x="457200" y="3581401"/>
            <a:ext cx="2743200" cy="2544763"/>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0" name="Content Placeholder 3"/>
          <p:cNvSpPr>
            <a:spLocks noGrp="1"/>
          </p:cNvSpPr>
          <p:nvPr>
            <p:ph sz="half" idx="2"/>
          </p:nvPr>
        </p:nvSpPr>
        <p:spPr>
          <a:xfrm>
            <a:off x="3238500" y="3581401"/>
            <a:ext cx="2743200" cy="2544763"/>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1" name="Content Placeholder 3"/>
          <p:cNvSpPr>
            <a:spLocks noGrp="1"/>
          </p:cNvSpPr>
          <p:nvPr>
            <p:ph sz="half" idx="14"/>
          </p:nvPr>
        </p:nvSpPr>
        <p:spPr>
          <a:xfrm>
            <a:off x="6019800" y="3581401"/>
            <a:ext cx="2743200" cy="2544763"/>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5" name="Content Placeholder 2"/>
          <p:cNvSpPr>
            <a:spLocks noGrp="1"/>
          </p:cNvSpPr>
          <p:nvPr>
            <p:ph sz="half" idx="15"/>
          </p:nvPr>
        </p:nvSpPr>
        <p:spPr>
          <a:xfrm>
            <a:off x="457200" y="1752601"/>
            <a:ext cx="2743200" cy="1706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6" name="Content Placeholder 3"/>
          <p:cNvSpPr>
            <a:spLocks noGrp="1"/>
          </p:cNvSpPr>
          <p:nvPr>
            <p:ph sz="half" idx="16"/>
          </p:nvPr>
        </p:nvSpPr>
        <p:spPr>
          <a:xfrm>
            <a:off x="3238500" y="1752601"/>
            <a:ext cx="2743200" cy="1706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7" name="Content Placeholder 3"/>
          <p:cNvSpPr>
            <a:spLocks noGrp="1"/>
          </p:cNvSpPr>
          <p:nvPr>
            <p:ph sz="half" idx="17"/>
          </p:nvPr>
        </p:nvSpPr>
        <p:spPr>
          <a:xfrm>
            <a:off x="6019800" y="1752601"/>
            <a:ext cx="2743200" cy="1706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9" name="Title 18"/>
          <p:cNvSpPr>
            <a:spLocks noGrp="1"/>
          </p:cNvSpPr>
          <p:nvPr>
            <p:ph type="title"/>
          </p:nvPr>
        </p:nvSpPr>
        <p:spPr/>
        <p:txBody>
          <a:bodyPr/>
          <a:lstStyle/>
          <a:p>
            <a:r>
              <a:rPr lang="en-US"/>
              <a:t>Click to edit Master title style</a:t>
            </a:r>
          </a:p>
        </p:txBody>
      </p:sp>
      <p:sp>
        <p:nvSpPr>
          <p:cNvPr id="20" name="Text Placeholder 10"/>
          <p:cNvSpPr>
            <a:spLocks noGrp="1"/>
          </p:cNvSpPr>
          <p:nvPr>
            <p:ph type="body" sz="quarter" idx="13"/>
          </p:nvPr>
        </p:nvSpPr>
        <p:spPr>
          <a:xfrm>
            <a:off x="533400" y="974400"/>
            <a:ext cx="8251200" cy="457200"/>
          </a:xfrm>
        </p:spPr>
        <p:txBody>
          <a:bodyPr>
            <a:normAutofit/>
          </a:bodyPr>
          <a:lstStyle>
            <a:lvl1pPr>
              <a:buFontTx/>
              <a:buNone/>
              <a:defRPr sz="2400"/>
            </a:lvl1pPr>
          </a:lstStyle>
          <a:p>
            <a:pPr lvl="0"/>
            <a:r>
              <a:rPr lang="en-US" dirty="0"/>
              <a:t>Click to edit Master text styles</a:t>
            </a:r>
          </a:p>
        </p:txBody>
      </p:sp>
    </p:spTree>
    <p:extLst>
      <p:ext uri="{BB962C8B-B14F-4D97-AF65-F5344CB8AC3E}">
        <p14:creationId xmlns:p14="http://schemas.microsoft.com/office/powerpoint/2010/main" val="4025300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52601"/>
            <a:ext cx="4040188" cy="304801"/>
          </a:xfrm>
          <a:solidFill>
            <a:schemeClr val="accent2">
              <a:lumMod val="20000"/>
              <a:lumOff val="80000"/>
              <a:alpha val="39000"/>
            </a:schemeClr>
          </a:solidFill>
        </p:spPr>
        <p:txBody>
          <a:bodyPr tIns="274320" anchor="b">
            <a:noAutofit/>
          </a:bodyPr>
          <a:lstStyle>
            <a:lvl1pPr marL="0" indent="0">
              <a:buNone/>
              <a:defRPr sz="1800" b="1" cap="all" baseline="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057401"/>
            <a:ext cx="4040188" cy="4068763"/>
          </a:xfrm>
        </p:spPr>
        <p:txBody>
          <a:bodyPr/>
          <a:lstStyle>
            <a:lvl1pPr>
              <a:lnSpc>
                <a:spcPct val="100000"/>
              </a:lnSpc>
              <a:buClr>
                <a:schemeClr val="accent1">
                  <a:lumMod val="20000"/>
                  <a:lumOff val="80000"/>
                </a:schemeClr>
              </a:buClr>
              <a:defRPr sz="2000"/>
            </a:lvl1pPr>
            <a:lvl2pPr>
              <a:lnSpc>
                <a:spcPct val="100000"/>
              </a:lnSpc>
              <a:buClr>
                <a:schemeClr val="accent1">
                  <a:lumMod val="20000"/>
                  <a:lumOff val="80000"/>
                </a:schemeClr>
              </a:buClr>
              <a:defRPr sz="2000"/>
            </a:lvl2pPr>
            <a:lvl3pPr>
              <a:lnSpc>
                <a:spcPct val="100000"/>
              </a:lnSpc>
              <a:buClr>
                <a:schemeClr val="accent1">
                  <a:lumMod val="20000"/>
                  <a:lumOff val="80000"/>
                </a:schemeClr>
              </a:buClr>
              <a:defRPr sz="1800"/>
            </a:lvl3pPr>
            <a:lvl4pPr>
              <a:lnSpc>
                <a:spcPct val="100000"/>
              </a:lnSpc>
              <a:buClr>
                <a:schemeClr val="accent1">
                  <a:lumMod val="20000"/>
                  <a:lumOff val="80000"/>
                </a:schemeClr>
              </a:buClr>
              <a:defRPr sz="1600"/>
            </a:lvl4pPr>
            <a:lvl5pPr>
              <a:lnSpc>
                <a:spcPct val="100000"/>
              </a:lnSpc>
              <a:buClr>
                <a:schemeClr val="accent1">
                  <a:lumMod val="20000"/>
                  <a:lumOff val="80000"/>
                </a:schemeClr>
              </a:buCl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4"/>
          </p:nvPr>
        </p:nvSpPr>
        <p:spPr>
          <a:xfrm>
            <a:off x="4645027" y="2057401"/>
            <a:ext cx="4041775" cy="4068763"/>
          </a:xfrm>
        </p:spPr>
        <p:txBody>
          <a:bodyPr/>
          <a:lstStyle>
            <a:lvl1pPr>
              <a:buClr>
                <a:schemeClr val="accent1">
                  <a:lumMod val="20000"/>
                  <a:lumOff val="80000"/>
                </a:schemeClr>
              </a:buClr>
              <a:defRPr sz="2000"/>
            </a:lvl1pPr>
            <a:lvl2pPr>
              <a:buClr>
                <a:schemeClr val="accent1">
                  <a:lumMod val="20000"/>
                  <a:lumOff val="80000"/>
                </a:schemeClr>
              </a:buClr>
              <a:defRPr sz="2000"/>
            </a:lvl2pPr>
            <a:lvl3pPr>
              <a:buClr>
                <a:schemeClr val="accent1">
                  <a:lumMod val="20000"/>
                  <a:lumOff val="80000"/>
                </a:schemeClr>
              </a:buClr>
              <a:defRPr sz="1800"/>
            </a:lvl3pPr>
            <a:lvl4pPr>
              <a:buClr>
                <a:schemeClr val="accent1">
                  <a:lumMod val="20000"/>
                  <a:lumOff val="80000"/>
                </a:schemeClr>
              </a:buClr>
              <a:defRPr sz="1600"/>
            </a:lvl4pPr>
            <a:lvl5pPr>
              <a:buClr>
                <a:schemeClr val="accent1">
                  <a:lumMod val="20000"/>
                  <a:lumOff val="80000"/>
                </a:schemeClr>
              </a:buCl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2"/>
          <p:cNvSpPr>
            <a:spLocks noGrp="1"/>
          </p:cNvSpPr>
          <p:nvPr>
            <p:ph type="body" idx="12"/>
          </p:nvPr>
        </p:nvSpPr>
        <p:spPr>
          <a:xfrm>
            <a:off x="4648200" y="1752602"/>
            <a:ext cx="4040188" cy="304801"/>
          </a:xfrm>
          <a:solidFill>
            <a:schemeClr val="accent1">
              <a:lumMod val="20000"/>
              <a:lumOff val="80000"/>
              <a:alpha val="39000"/>
            </a:schemeClr>
          </a:solidFill>
        </p:spPr>
        <p:txBody>
          <a:bodyPr tIns="274320" anchor="b">
            <a:noAutofit/>
          </a:bodyPr>
          <a:lstStyle>
            <a:lvl1pPr marL="0" indent="0">
              <a:buNone/>
              <a:defRPr sz="1800" b="1" cap="all" baseline="0">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0" name="Slide Number Placeholder 9"/>
          <p:cNvSpPr>
            <a:spLocks noGrp="1"/>
          </p:cNvSpPr>
          <p:nvPr>
            <p:ph type="sldNum" sz="quarter" idx="14"/>
          </p:nvPr>
        </p:nvSpPr>
        <p:spPr/>
        <p:txBody>
          <a:bodyPr/>
          <a:lstStyle/>
          <a:p>
            <a:fld id="{81582BD6-FC20-4557-852B-8433F8572D30}" type="slidenum">
              <a:rPr lang="en-US" smtClean="0"/>
              <a:pPr/>
              <a:t>‹#›</a:t>
            </a:fld>
            <a:endParaRPr lang="en-US" dirty="0"/>
          </a:p>
        </p:txBody>
      </p:sp>
      <p:sp>
        <p:nvSpPr>
          <p:cNvPr id="11" name="Footer Placeholder 10"/>
          <p:cNvSpPr>
            <a:spLocks noGrp="1"/>
          </p:cNvSpPr>
          <p:nvPr>
            <p:ph type="ftr" sz="quarter" idx="15"/>
          </p:nvPr>
        </p:nvSpPr>
        <p:spPr/>
        <p:txBody>
          <a:bodyPr/>
          <a:lstStyle/>
          <a:p>
            <a:r>
              <a:rPr lang="en-US"/>
              <a:t>Copyright 2009</a:t>
            </a:r>
            <a:endParaRPr lang="en-US" dirty="0"/>
          </a:p>
        </p:txBody>
      </p:sp>
      <p:sp>
        <p:nvSpPr>
          <p:cNvPr id="17" name="Title 16"/>
          <p:cNvSpPr>
            <a:spLocks noGrp="1"/>
          </p:cNvSpPr>
          <p:nvPr>
            <p:ph type="title"/>
          </p:nvPr>
        </p:nvSpPr>
        <p:spPr/>
        <p:txBody>
          <a:bodyPr/>
          <a:lstStyle/>
          <a:p>
            <a:r>
              <a:rPr lang="en-US"/>
              <a:t>Click to edit Master title style</a:t>
            </a:r>
          </a:p>
        </p:txBody>
      </p:sp>
      <p:sp>
        <p:nvSpPr>
          <p:cNvPr id="18" name="Text Placeholder 10"/>
          <p:cNvSpPr>
            <a:spLocks noGrp="1"/>
          </p:cNvSpPr>
          <p:nvPr>
            <p:ph type="body" sz="quarter" idx="13"/>
          </p:nvPr>
        </p:nvSpPr>
        <p:spPr>
          <a:xfrm>
            <a:off x="533400" y="974400"/>
            <a:ext cx="8251200" cy="457200"/>
          </a:xfrm>
        </p:spPr>
        <p:txBody>
          <a:bodyPr>
            <a:normAutofit/>
          </a:bodyPr>
          <a:lstStyle>
            <a:lvl1pPr>
              <a:buFontTx/>
              <a:buNone/>
              <a:defRPr sz="2400"/>
            </a:lvl1pPr>
          </a:lstStyle>
          <a:p>
            <a:pPr lvl="0"/>
            <a:r>
              <a:rPr lang="en-US" dirty="0"/>
              <a:t>Click to edit Master text styles</a:t>
            </a:r>
          </a:p>
        </p:txBody>
      </p:sp>
    </p:spTree>
    <p:extLst>
      <p:ext uri="{BB962C8B-B14F-4D97-AF65-F5344CB8AC3E}">
        <p14:creationId xmlns:p14="http://schemas.microsoft.com/office/powerpoint/2010/main" val="28898501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5" Type="http://schemas.openxmlformats.org/officeDocument/2006/relationships/image" Target="../media/image5.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2.xml"/><Relationship Id="rId7" Type="http://schemas.openxmlformats.org/officeDocument/2006/relationships/image" Target="../media/image5.png"/><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theme" Target="../theme/theme4.xml"/><Relationship Id="rId5" Type="http://schemas.openxmlformats.org/officeDocument/2006/relationships/slideLayout" Target="../slideLayouts/slideLayout34.xml"/><Relationship Id="rId4"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3">
            <a:lumMod val="20000"/>
            <a:lumOff val="80000"/>
          </a:schemeClr>
        </a:solidFill>
        <a:effectLst/>
      </p:bgPr>
    </p:bg>
    <p:spTree>
      <p:nvGrpSpPr>
        <p:cNvPr id="1" name=""/>
        <p:cNvGrpSpPr/>
        <p:nvPr/>
      </p:nvGrpSpPr>
      <p:grpSpPr>
        <a:xfrm>
          <a:off x="0" y="0"/>
          <a:ext cx="0" cy="0"/>
          <a:chOff x="0" y="0"/>
          <a:chExt cx="0" cy="0"/>
        </a:xfrm>
      </p:grpSpPr>
      <p:pic>
        <p:nvPicPr>
          <p:cNvPr id="13" name="Picture 12"/>
          <p:cNvPicPr>
            <a:picLocks noChangeAspect="1"/>
          </p:cNvPicPr>
          <p:nvPr userDrawn="1"/>
        </p:nvPicPr>
        <p:blipFill rotWithShape="1">
          <a:blip r:embed="rId27"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5" name="Rectangle 4"/>
          <p:cNvSpPr/>
          <p:nvPr userDrawn="1"/>
        </p:nvSpPr>
        <p:spPr>
          <a:xfrm>
            <a:off x="-15498" y="0"/>
            <a:ext cx="9159498" cy="6858000"/>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userDrawn="1"/>
        </p:nvSpPr>
        <p:spPr>
          <a:xfrm>
            <a:off x="-15498" y="0"/>
            <a:ext cx="9188526" cy="768267"/>
          </a:xfrm>
          <a:custGeom>
            <a:avLst/>
            <a:gdLst>
              <a:gd name="connsiteX0" fmla="*/ 0 w 9188526"/>
              <a:gd name="connsiteY0" fmla="*/ 0 h 762000"/>
              <a:gd name="connsiteX1" fmla="*/ 9188526 w 9188526"/>
              <a:gd name="connsiteY1" fmla="*/ 0 h 762000"/>
              <a:gd name="connsiteX2" fmla="*/ 9188526 w 9188526"/>
              <a:gd name="connsiteY2" fmla="*/ 762000 h 762000"/>
              <a:gd name="connsiteX3" fmla="*/ 0 w 9188526"/>
              <a:gd name="connsiteY3" fmla="*/ 762000 h 762000"/>
              <a:gd name="connsiteX4" fmla="*/ 0 w 9188526"/>
              <a:gd name="connsiteY4" fmla="*/ 0 h 762000"/>
              <a:gd name="connsiteX0" fmla="*/ 0 w 9188526"/>
              <a:gd name="connsiteY0" fmla="*/ 0 h 762000"/>
              <a:gd name="connsiteX1" fmla="*/ 9188526 w 9188526"/>
              <a:gd name="connsiteY1" fmla="*/ 0 h 762000"/>
              <a:gd name="connsiteX2" fmla="*/ 8622468 w 9188526"/>
              <a:gd name="connsiteY2" fmla="*/ 747485 h 762000"/>
              <a:gd name="connsiteX3" fmla="*/ 0 w 9188526"/>
              <a:gd name="connsiteY3" fmla="*/ 762000 h 762000"/>
              <a:gd name="connsiteX4" fmla="*/ 0 w 9188526"/>
              <a:gd name="connsiteY4" fmla="*/ 0 h 762000"/>
              <a:gd name="connsiteX0" fmla="*/ 0 w 9188526"/>
              <a:gd name="connsiteY0" fmla="*/ 0 h 762000"/>
              <a:gd name="connsiteX1" fmla="*/ 9188526 w 9188526"/>
              <a:gd name="connsiteY1" fmla="*/ 0 h 762000"/>
              <a:gd name="connsiteX2" fmla="*/ 8622468 w 9188526"/>
              <a:gd name="connsiteY2" fmla="*/ 747485 h 762000"/>
              <a:gd name="connsiteX3" fmla="*/ 0 w 9188526"/>
              <a:gd name="connsiteY3" fmla="*/ 762000 h 762000"/>
              <a:gd name="connsiteX4" fmla="*/ 0 w 9188526"/>
              <a:gd name="connsiteY4" fmla="*/ 0 h 762000"/>
              <a:gd name="connsiteX0" fmla="*/ 0 w 9188526"/>
              <a:gd name="connsiteY0" fmla="*/ 0 h 762000"/>
              <a:gd name="connsiteX1" fmla="*/ 9188526 w 9188526"/>
              <a:gd name="connsiteY1" fmla="*/ 0 h 762000"/>
              <a:gd name="connsiteX2" fmla="*/ 8622468 w 9188526"/>
              <a:gd name="connsiteY2" fmla="*/ 747485 h 762000"/>
              <a:gd name="connsiteX3" fmla="*/ 0 w 9188526"/>
              <a:gd name="connsiteY3" fmla="*/ 762000 h 762000"/>
              <a:gd name="connsiteX4" fmla="*/ 0 w 9188526"/>
              <a:gd name="connsiteY4" fmla="*/ 0 h 762000"/>
              <a:gd name="connsiteX0" fmla="*/ 0 w 9188526"/>
              <a:gd name="connsiteY0" fmla="*/ 0 h 768267"/>
              <a:gd name="connsiteX1" fmla="*/ 9188526 w 9188526"/>
              <a:gd name="connsiteY1" fmla="*/ 0 h 768267"/>
              <a:gd name="connsiteX2" fmla="*/ 8632859 w 9188526"/>
              <a:gd name="connsiteY2" fmla="*/ 768267 h 768267"/>
              <a:gd name="connsiteX3" fmla="*/ 0 w 9188526"/>
              <a:gd name="connsiteY3" fmla="*/ 762000 h 768267"/>
              <a:gd name="connsiteX4" fmla="*/ 0 w 9188526"/>
              <a:gd name="connsiteY4" fmla="*/ 0 h 768267"/>
              <a:gd name="connsiteX0" fmla="*/ 0 w 9188526"/>
              <a:gd name="connsiteY0" fmla="*/ 0 h 768267"/>
              <a:gd name="connsiteX1" fmla="*/ 9188526 w 9188526"/>
              <a:gd name="connsiteY1" fmla="*/ 0 h 768267"/>
              <a:gd name="connsiteX2" fmla="*/ 8632859 w 9188526"/>
              <a:gd name="connsiteY2" fmla="*/ 768267 h 768267"/>
              <a:gd name="connsiteX3" fmla="*/ 0 w 9188526"/>
              <a:gd name="connsiteY3" fmla="*/ 762000 h 768267"/>
              <a:gd name="connsiteX4" fmla="*/ 0 w 9188526"/>
              <a:gd name="connsiteY4" fmla="*/ 0 h 768267"/>
              <a:gd name="connsiteX0" fmla="*/ 0 w 9188526"/>
              <a:gd name="connsiteY0" fmla="*/ 0 h 768267"/>
              <a:gd name="connsiteX1" fmla="*/ 9188526 w 9188526"/>
              <a:gd name="connsiteY1" fmla="*/ 0 h 768267"/>
              <a:gd name="connsiteX2" fmla="*/ 8632859 w 9188526"/>
              <a:gd name="connsiteY2" fmla="*/ 768267 h 768267"/>
              <a:gd name="connsiteX3" fmla="*/ 0 w 9188526"/>
              <a:gd name="connsiteY3" fmla="*/ 762000 h 768267"/>
              <a:gd name="connsiteX4" fmla="*/ 0 w 9188526"/>
              <a:gd name="connsiteY4" fmla="*/ 0 h 768267"/>
              <a:gd name="connsiteX0" fmla="*/ 0 w 9188526"/>
              <a:gd name="connsiteY0" fmla="*/ 0 h 768267"/>
              <a:gd name="connsiteX1" fmla="*/ 9188526 w 9188526"/>
              <a:gd name="connsiteY1" fmla="*/ 0 h 768267"/>
              <a:gd name="connsiteX2" fmla="*/ 8632859 w 9188526"/>
              <a:gd name="connsiteY2" fmla="*/ 768267 h 768267"/>
              <a:gd name="connsiteX3" fmla="*/ 0 w 9188526"/>
              <a:gd name="connsiteY3" fmla="*/ 762000 h 768267"/>
              <a:gd name="connsiteX4" fmla="*/ 0 w 9188526"/>
              <a:gd name="connsiteY4" fmla="*/ 0 h 768267"/>
              <a:gd name="connsiteX0" fmla="*/ 0 w 9188526"/>
              <a:gd name="connsiteY0" fmla="*/ 0 h 768267"/>
              <a:gd name="connsiteX1" fmla="*/ 9188526 w 9188526"/>
              <a:gd name="connsiteY1" fmla="*/ 0 h 768267"/>
              <a:gd name="connsiteX2" fmla="*/ 8632859 w 9188526"/>
              <a:gd name="connsiteY2" fmla="*/ 768267 h 768267"/>
              <a:gd name="connsiteX3" fmla="*/ 0 w 9188526"/>
              <a:gd name="connsiteY3" fmla="*/ 762000 h 768267"/>
              <a:gd name="connsiteX4" fmla="*/ 0 w 9188526"/>
              <a:gd name="connsiteY4" fmla="*/ 0 h 768267"/>
              <a:gd name="connsiteX0" fmla="*/ 0 w 9188526"/>
              <a:gd name="connsiteY0" fmla="*/ 0 h 768267"/>
              <a:gd name="connsiteX1" fmla="*/ 9188526 w 9188526"/>
              <a:gd name="connsiteY1" fmla="*/ 0 h 768267"/>
              <a:gd name="connsiteX2" fmla="*/ 8580904 w 9188526"/>
              <a:gd name="connsiteY2" fmla="*/ 768267 h 768267"/>
              <a:gd name="connsiteX3" fmla="*/ 0 w 9188526"/>
              <a:gd name="connsiteY3" fmla="*/ 762000 h 768267"/>
              <a:gd name="connsiteX4" fmla="*/ 0 w 9188526"/>
              <a:gd name="connsiteY4" fmla="*/ 0 h 768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8526" h="768267">
                <a:moveTo>
                  <a:pt x="0" y="0"/>
                </a:moveTo>
                <a:lnTo>
                  <a:pt x="9188526" y="0"/>
                </a:lnTo>
                <a:cubicBezTo>
                  <a:pt x="9151250" y="421519"/>
                  <a:pt x="8899890" y="616912"/>
                  <a:pt x="8580904" y="768267"/>
                </a:cubicBezTo>
                <a:lnTo>
                  <a:pt x="0" y="762000"/>
                </a:lnTo>
                <a:lnTo>
                  <a:pt x="0" y="0"/>
                </a:lnTo>
                <a:close/>
              </a:path>
            </a:pathLst>
          </a:custGeom>
          <a:solidFill>
            <a:schemeClr val="accent3">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userDrawn="1"/>
        </p:nvSpPr>
        <p:spPr>
          <a:xfrm>
            <a:off x="-15498" y="1430026"/>
            <a:ext cx="9188526" cy="5442893"/>
          </a:xfrm>
          <a:custGeom>
            <a:avLst/>
            <a:gdLst>
              <a:gd name="connsiteX0" fmla="*/ 1052517 w 10950289"/>
              <a:gd name="connsiteY0" fmla="*/ 1189707 h 3721439"/>
              <a:gd name="connsiteX1" fmla="*/ 8638937 w 10950289"/>
              <a:gd name="connsiteY1" fmla="*/ 1166460 h 3721439"/>
              <a:gd name="connsiteX2" fmla="*/ 10204266 w 10950289"/>
              <a:gd name="connsiteY2" fmla="*/ 66080 h 3721439"/>
              <a:gd name="connsiteX3" fmla="*/ 10212015 w 10950289"/>
              <a:gd name="connsiteY3" fmla="*/ 3374968 h 3721439"/>
              <a:gd name="connsiteX4" fmla="*/ 1044768 w 10950289"/>
              <a:gd name="connsiteY4" fmla="*/ 3374968 h 3721439"/>
              <a:gd name="connsiteX5" fmla="*/ 1052517 w 10950289"/>
              <a:gd name="connsiteY5" fmla="*/ 1189707 h 3721439"/>
              <a:gd name="connsiteX0" fmla="*/ 1052517 w 10950289"/>
              <a:gd name="connsiteY0" fmla="*/ 1189707 h 3721439"/>
              <a:gd name="connsiteX1" fmla="*/ 8638937 w 10950289"/>
              <a:gd name="connsiteY1" fmla="*/ 1166460 h 3721439"/>
              <a:gd name="connsiteX2" fmla="*/ 10204266 w 10950289"/>
              <a:gd name="connsiteY2" fmla="*/ 66080 h 3721439"/>
              <a:gd name="connsiteX3" fmla="*/ 10212015 w 10950289"/>
              <a:gd name="connsiteY3" fmla="*/ 3374968 h 3721439"/>
              <a:gd name="connsiteX4" fmla="*/ 1044768 w 10950289"/>
              <a:gd name="connsiteY4" fmla="*/ 3374968 h 3721439"/>
              <a:gd name="connsiteX5" fmla="*/ 1052517 w 10950289"/>
              <a:gd name="connsiteY5" fmla="*/ 1189707 h 3721439"/>
              <a:gd name="connsiteX0" fmla="*/ 683651 w 10581423"/>
              <a:gd name="connsiteY0" fmla="*/ 1189707 h 3721439"/>
              <a:gd name="connsiteX1" fmla="*/ 8270071 w 10581423"/>
              <a:gd name="connsiteY1" fmla="*/ 1166460 h 3721439"/>
              <a:gd name="connsiteX2" fmla="*/ 9835400 w 10581423"/>
              <a:gd name="connsiteY2" fmla="*/ 66080 h 3721439"/>
              <a:gd name="connsiteX3" fmla="*/ 9843149 w 10581423"/>
              <a:gd name="connsiteY3" fmla="*/ 3374968 h 3721439"/>
              <a:gd name="connsiteX4" fmla="*/ 675902 w 10581423"/>
              <a:gd name="connsiteY4" fmla="*/ 3374968 h 3721439"/>
              <a:gd name="connsiteX5" fmla="*/ 683651 w 10581423"/>
              <a:gd name="connsiteY5" fmla="*/ 1189707 h 3721439"/>
              <a:gd name="connsiteX0" fmla="*/ 683651 w 10581423"/>
              <a:gd name="connsiteY0" fmla="*/ 1189707 h 3721439"/>
              <a:gd name="connsiteX1" fmla="*/ 8270071 w 10581423"/>
              <a:gd name="connsiteY1" fmla="*/ 1166460 h 3721439"/>
              <a:gd name="connsiteX2" fmla="*/ 9835400 w 10581423"/>
              <a:gd name="connsiteY2" fmla="*/ 66080 h 3721439"/>
              <a:gd name="connsiteX3" fmla="*/ 9843149 w 10581423"/>
              <a:gd name="connsiteY3" fmla="*/ 3374968 h 3721439"/>
              <a:gd name="connsiteX4" fmla="*/ 675902 w 10581423"/>
              <a:gd name="connsiteY4" fmla="*/ 3374968 h 3721439"/>
              <a:gd name="connsiteX5" fmla="*/ 683651 w 10581423"/>
              <a:gd name="connsiteY5" fmla="*/ 1189707 h 3721439"/>
              <a:gd name="connsiteX0" fmla="*/ 683651 w 10581423"/>
              <a:gd name="connsiteY0" fmla="*/ 1189707 h 3721439"/>
              <a:gd name="connsiteX1" fmla="*/ 8270071 w 10581423"/>
              <a:gd name="connsiteY1" fmla="*/ 1166460 h 3721439"/>
              <a:gd name="connsiteX2" fmla="*/ 9835400 w 10581423"/>
              <a:gd name="connsiteY2" fmla="*/ 66080 h 3721439"/>
              <a:gd name="connsiteX3" fmla="*/ 9843149 w 10581423"/>
              <a:gd name="connsiteY3" fmla="*/ 3374968 h 3721439"/>
              <a:gd name="connsiteX4" fmla="*/ 675902 w 10581423"/>
              <a:gd name="connsiteY4" fmla="*/ 3374968 h 3721439"/>
              <a:gd name="connsiteX5" fmla="*/ 683651 w 10581423"/>
              <a:gd name="connsiteY5" fmla="*/ 1189707 h 3721439"/>
              <a:gd name="connsiteX0" fmla="*/ 683651 w 10581423"/>
              <a:gd name="connsiteY0" fmla="*/ 1184235 h 3715967"/>
              <a:gd name="connsiteX1" fmla="*/ 8270071 w 10581423"/>
              <a:gd name="connsiteY1" fmla="*/ 1160988 h 3715967"/>
              <a:gd name="connsiteX2" fmla="*/ 9835400 w 10581423"/>
              <a:gd name="connsiteY2" fmla="*/ 60608 h 3715967"/>
              <a:gd name="connsiteX3" fmla="*/ 9843149 w 10581423"/>
              <a:gd name="connsiteY3" fmla="*/ 3369496 h 3715967"/>
              <a:gd name="connsiteX4" fmla="*/ 675902 w 10581423"/>
              <a:gd name="connsiteY4" fmla="*/ 3369496 h 3715967"/>
              <a:gd name="connsiteX5" fmla="*/ 683651 w 10581423"/>
              <a:gd name="connsiteY5" fmla="*/ 1184235 h 3715967"/>
              <a:gd name="connsiteX0" fmla="*/ 683651 w 10581423"/>
              <a:gd name="connsiteY0" fmla="*/ 1183093 h 3714825"/>
              <a:gd name="connsiteX1" fmla="*/ 8270071 w 10581423"/>
              <a:gd name="connsiteY1" fmla="*/ 1159846 h 3714825"/>
              <a:gd name="connsiteX2" fmla="*/ 9835400 w 10581423"/>
              <a:gd name="connsiteY2" fmla="*/ 59466 h 3714825"/>
              <a:gd name="connsiteX3" fmla="*/ 9843149 w 10581423"/>
              <a:gd name="connsiteY3" fmla="*/ 3368354 h 3714825"/>
              <a:gd name="connsiteX4" fmla="*/ 675902 w 10581423"/>
              <a:gd name="connsiteY4" fmla="*/ 3368354 h 3714825"/>
              <a:gd name="connsiteX5" fmla="*/ 683651 w 10581423"/>
              <a:gd name="connsiteY5" fmla="*/ 1183093 h 3714825"/>
              <a:gd name="connsiteX0" fmla="*/ 683651 w 10581423"/>
              <a:gd name="connsiteY0" fmla="*/ 1208293 h 3740025"/>
              <a:gd name="connsiteX1" fmla="*/ 8270071 w 10581423"/>
              <a:gd name="connsiteY1" fmla="*/ 1185046 h 3740025"/>
              <a:gd name="connsiteX2" fmla="*/ 9835400 w 10581423"/>
              <a:gd name="connsiteY2" fmla="*/ 84666 h 3740025"/>
              <a:gd name="connsiteX3" fmla="*/ 9843149 w 10581423"/>
              <a:gd name="connsiteY3" fmla="*/ 3393554 h 3740025"/>
              <a:gd name="connsiteX4" fmla="*/ 675902 w 10581423"/>
              <a:gd name="connsiteY4" fmla="*/ 3393554 h 3740025"/>
              <a:gd name="connsiteX5" fmla="*/ 683651 w 10581423"/>
              <a:gd name="connsiteY5" fmla="*/ 1208293 h 3740025"/>
              <a:gd name="connsiteX0" fmla="*/ 683651 w 10581423"/>
              <a:gd name="connsiteY0" fmla="*/ 1183353 h 3715085"/>
              <a:gd name="connsiteX1" fmla="*/ 8270071 w 10581423"/>
              <a:gd name="connsiteY1" fmla="*/ 1160106 h 3715085"/>
              <a:gd name="connsiteX2" fmla="*/ 9835400 w 10581423"/>
              <a:gd name="connsiteY2" fmla="*/ 59726 h 3715085"/>
              <a:gd name="connsiteX3" fmla="*/ 9843149 w 10581423"/>
              <a:gd name="connsiteY3" fmla="*/ 3368614 h 3715085"/>
              <a:gd name="connsiteX4" fmla="*/ 675902 w 10581423"/>
              <a:gd name="connsiteY4" fmla="*/ 3368614 h 3715085"/>
              <a:gd name="connsiteX5" fmla="*/ 683651 w 10581423"/>
              <a:gd name="connsiteY5" fmla="*/ 1183353 h 3715085"/>
              <a:gd name="connsiteX0" fmla="*/ 683651 w 10701105"/>
              <a:gd name="connsiteY0" fmla="*/ 1256191 h 3787923"/>
              <a:gd name="connsiteX1" fmla="*/ 8270071 w 10701105"/>
              <a:gd name="connsiteY1" fmla="*/ 1232944 h 3787923"/>
              <a:gd name="connsiteX2" fmla="*/ 9835400 w 10701105"/>
              <a:gd name="connsiteY2" fmla="*/ 132564 h 3787923"/>
              <a:gd name="connsiteX3" fmla="*/ 9843149 w 10701105"/>
              <a:gd name="connsiteY3" fmla="*/ 3441452 h 3787923"/>
              <a:gd name="connsiteX4" fmla="*/ 675902 w 10701105"/>
              <a:gd name="connsiteY4" fmla="*/ 3441452 h 3787923"/>
              <a:gd name="connsiteX5" fmla="*/ 683651 w 10701105"/>
              <a:gd name="connsiteY5" fmla="*/ 1256191 h 3787923"/>
              <a:gd name="connsiteX0" fmla="*/ 683651 w 10701105"/>
              <a:gd name="connsiteY0" fmla="*/ 1256191 h 3787923"/>
              <a:gd name="connsiteX1" fmla="*/ 8270071 w 10701105"/>
              <a:gd name="connsiteY1" fmla="*/ 1232944 h 3787923"/>
              <a:gd name="connsiteX2" fmla="*/ 9835400 w 10701105"/>
              <a:gd name="connsiteY2" fmla="*/ 132564 h 3787923"/>
              <a:gd name="connsiteX3" fmla="*/ 9843149 w 10701105"/>
              <a:gd name="connsiteY3" fmla="*/ 3441452 h 3787923"/>
              <a:gd name="connsiteX4" fmla="*/ 675902 w 10701105"/>
              <a:gd name="connsiteY4" fmla="*/ 3441452 h 3787923"/>
              <a:gd name="connsiteX5" fmla="*/ 683651 w 10701105"/>
              <a:gd name="connsiteY5" fmla="*/ 1256191 h 3787923"/>
              <a:gd name="connsiteX0" fmla="*/ 683651 w 10701105"/>
              <a:gd name="connsiteY0" fmla="*/ 1256191 h 3787923"/>
              <a:gd name="connsiteX1" fmla="*/ 8270071 w 10701105"/>
              <a:gd name="connsiteY1" fmla="*/ 1232944 h 3787923"/>
              <a:gd name="connsiteX2" fmla="*/ 9835400 w 10701105"/>
              <a:gd name="connsiteY2" fmla="*/ 132564 h 3787923"/>
              <a:gd name="connsiteX3" fmla="*/ 9843149 w 10701105"/>
              <a:gd name="connsiteY3" fmla="*/ 3441452 h 3787923"/>
              <a:gd name="connsiteX4" fmla="*/ 675902 w 10701105"/>
              <a:gd name="connsiteY4" fmla="*/ 3441452 h 3787923"/>
              <a:gd name="connsiteX5" fmla="*/ 683651 w 10701105"/>
              <a:gd name="connsiteY5" fmla="*/ 1256191 h 3787923"/>
              <a:gd name="connsiteX0" fmla="*/ 683651 w 10519341"/>
              <a:gd name="connsiteY0" fmla="*/ 1123627 h 3655359"/>
              <a:gd name="connsiteX1" fmla="*/ 8270071 w 10519341"/>
              <a:gd name="connsiteY1" fmla="*/ 1100380 h 3655359"/>
              <a:gd name="connsiteX2" fmla="*/ 9835400 w 10519341"/>
              <a:gd name="connsiteY2" fmla="*/ 0 h 3655359"/>
              <a:gd name="connsiteX3" fmla="*/ 9843149 w 10519341"/>
              <a:gd name="connsiteY3" fmla="*/ 3308888 h 3655359"/>
              <a:gd name="connsiteX4" fmla="*/ 675902 w 10519341"/>
              <a:gd name="connsiteY4" fmla="*/ 3308888 h 3655359"/>
              <a:gd name="connsiteX5" fmla="*/ 683651 w 10519341"/>
              <a:gd name="connsiteY5" fmla="*/ 1123627 h 3655359"/>
              <a:gd name="connsiteX0" fmla="*/ 683651 w 10519341"/>
              <a:gd name="connsiteY0" fmla="*/ 1123627 h 3655359"/>
              <a:gd name="connsiteX1" fmla="*/ 8270071 w 10519341"/>
              <a:gd name="connsiteY1" fmla="*/ 1100380 h 3655359"/>
              <a:gd name="connsiteX2" fmla="*/ 9835400 w 10519341"/>
              <a:gd name="connsiteY2" fmla="*/ 0 h 3655359"/>
              <a:gd name="connsiteX3" fmla="*/ 9843149 w 10519341"/>
              <a:gd name="connsiteY3" fmla="*/ 3308888 h 3655359"/>
              <a:gd name="connsiteX4" fmla="*/ 675902 w 10519341"/>
              <a:gd name="connsiteY4" fmla="*/ 3308888 h 3655359"/>
              <a:gd name="connsiteX5" fmla="*/ 683651 w 10519341"/>
              <a:gd name="connsiteY5" fmla="*/ 1123627 h 3655359"/>
              <a:gd name="connsiteX0" fmla="*/ 683651 w 9848440"/>
              <a:gd name="connsiteY0" fmla="*/ 1123627 h 3655359"/>
              <a:gd name="connsiteX1" fmla="*/ 8270071 w 9848440"/>
              <a:gd name="connsiteY1" fmla="*/ 1100380 h 3655359"/>
              <a:gd name="connsiteX2" fmla="*/ 9835400 w 9848440"/>
              <a:gd name="connsiteY2" fmla="*/ 0 h 3655359"/>
              <a:gd name="connsiteX3" fmla="*/ 9843149 w 9848440"/>
              <a:gd name="connsiteY3" fmla="*/ 3308888 h 3655359"/>
              <a:gd name="connsiteX4" fmla="*/ 675902 w 9848440"/>
              <a:gd name="connsiteY4" fmla="*/ 3308888 h 3655359"/>
              <a:gd name="connsiteX5" fmla="*/ 683651 w 9848440"/>
              <a:gd name="connsiteY5" fmla="*/ 1123627 h 3655359"/>
              <a:gd name="connsiteX0" fmla="*/ 683651 w 9848440"/>
              <a:gd name="connsiteY0" fmla="*/ 1123627 h 3474431"/>
              <a:gd name="connsiteX1" fmla="*/ 8270071 w 9848440"/>
              <a:gd name="connsiteY1" fmla="*/ 1100380 h 3474431"/>
              <a:gd name="connsiteX2" fmla="*/ 9835400 w 9848440"/>
              <a:gd name="connsiteY2" fmla="*/ 0 h 3474431"/>
              <a:gd name="connsiteX3" fmla="*/ 9843149 w 9848440"/>
              <a:gd name="connsiteY3" fmla="*/ 3308888 h 3474431"/>
              <a:gd name="connsiteX4" fmla="*/ 675902 w 9848440"/>
              <a:gd name="connsiteY4" fmla="*/ 3308888 h 3474431"/>
              <a:gd name="connsiteX5" fmla="*/ 683651 w 9848440"/>
              <a:gd name="connsiteY5" fmla="*/ 1123627 h 3474431"/>
              <a:gd name="connsiteX0" fmla="*/ 683651 w 9848440"/>
              <a:gd name="connsiteY0" fmla="*/ 1123627 h 3474431"/>
              <a:gd name="connsiteX1" fmla="*/ 8270071 w 9848440"/>
              <a:gd name="connsiteY1" fmla="*/ 1100380 h 3474431"/>
              <a:gd name="connsiteX2" fmla="*/ 9835400 w 9848440"/>
              <a:gd name="connsiteY2" fmla="*/ 0 h 3474431"/>
              <a:gd name="connsiteX3" fmla="*/ 9843149 w 9848440"/>
              <a:gd name="connsiteY3" fmla="*/ 3308888 h 3474431"/>
              <a:gd name="connsiteX4" fmla="*/ 675902 w 9848440"/>
              <a:gd name="connsiteY4" fmla="*/ 3308888 h 3474431"/>
              <a:gd name="connsiteX5" fmla="*/ 683651 w 9848440"/>
              <a:gd name="connsiteY5" fmla="*/ 1123627 h 3474431"/>
              <a:gd name="connsiteX0" fmla="*/ 7749 w 9172538"/>
              <a:gd name="connsiteY0" fmla="*/ 1123627 h 3474431"/>
              <a:gd name="connsiteX1" fmla="*/ 7594169 w 9172538"/>
              <a:gd name="connsiteY1" fmla="*/ 1100380 h 3474431"/>
              <a:gd name="connsiteX2" fmla="*/ 9159498 w 9172538"/>
              <a:gd name="connsiteY2" fmla="*/ 0 h 3474431"/>
              <a:gd name="connsiteX3" fmla="*/ 9167247 w 9172538"/>
              <a:gd name="connsiteY3" fmla="*/ 3308888 h 3474431"/>
              <a:gd name="connsiteX4" fmla="*/ 0 w 9172538"/>
              <a:gd name="connsiteY4" fmla="*/ 3308888 h 3474431"/>
              <a:gd name="connsiteX5" fmla="*/ 7749 w 9172538"/>
              <a:gd name="connsiteY5" fmla="*/ 1123627 h 3474431"/>
              <a:gd name="connsiteX0" fmla="*/ 7749 w 9172538"/>
              <a:gd name="connsiteY0" fmla="*/ 1123627 h 3323808"/>
              <a:gd name="connsiteX1" fmla="*/ 7594169 w 9172538"/>
              <a:gd name="connsiteY1" fmla="*/ 1100380 h 3323808"/>
              <a:gd name="connsiteX2" fmla="*/ 9159498 w 9172538"/>
              <a:gd name="connsiteY2" fmla="*/ 0 h 3323808"/>
              <a:gd name="connsiteX3" fmla="*/ 9167247 w 9172538"/>
              <a:gd name="connsiteY3" fmla="*/ 3308888 h 3323808"/>
              <a:gd name="connsiteX4" fmla="*/ 0 w 9172538"/>
              <a:gd name="connsiteY4" fmla="*/ 3308888 h 3323808"/>
              <a:gd name="connsiteX5" fmla="*/ 7749 w 9172538"/>
              <a:gd name="connsiteY5" fmla="*/ 1123627 h 3323808"/>
              <a:gd name="connsiteX0" fmla="*/ 7749 w 9172538"/>
              <a:gd name="connsiteY0" fmla="*/ 2981456 h 3323808"/>
              <a:gd name="connsiteX1" fmla="*/ 7594169 w 9172538"/>
              <a:gd name="connsiteY1" fmla="*/ 1100380 h 3323808"/>
              <a:gd name="connsiteX2" fmla="*/ 9159498 w 9172538"/>
              <a:gd name="connsiteY2" fmla="*/ 0 h 3323808"/>
              <a:gd name="connsiteX3" fmla="*/ 9167247 w 9172538"/>
              <a:gd name="connsiteY3" fmla="*/ 3308888 h 3323808"/>
              <a:gd name="connsiteX4" fmla="*/ 0 w 9172538"/>
              <a:gd name="connsiteY4" fmla="*/ 3308888 h 3323808"/>
              <a:gd name="connsiteX5" fmla="*/ 7749 w 9172538"/>
              <a:gd name="connsiteY5" fmla="*/ 2981456 h 3323808"/>
              <a:gd name="connsiteX0" fmla="*/ 7749 w 9172538"/>
              <a:gd name="connsiteY0" fmla="*/ 2981456 h 3323808"/>
              <a:gd name="connsiteX1" fmla="*/ 7376455 w 9172538"/>
              <a:gd name="connsiteY1" fmla="*/ 2943695 h 3323808"/>
              <a:gd name="connsiteX2" fmla="*/ 9159498 w 9172538"/>
              <a:gd name="connsiteY2" fmla="*/ 0 h 3323808"/>
              <a:gd name="connsiteX3" fmla="*/ 9167247 w 9172538"/>
              <a:gd name="connsiteY3" fmla="*/ 3308888 h 3323808"/>
              <a:gd name="connsiteX4" fmla="*/ 0 w 9172538"/>
              <a:gd name="connsiteY4" fmla="*/ 3308888 h 3323808"/>
              <a:gd name="connsiteX5" fmla="*/ 7749 w 9172538"/>
              <a:gd name="connsiteY5" fmla="*/ 2981456 h 3323808"/>
              <a:gd name="connsiteX0" fmla="*/ 7749 w 9172538"/>
              <a:gd name="connsiteY0" fmla="*/ 2981456 h 3323808"/>
              <a:gd name="connsiteX1" fmla="*/ 7347427 w 9172538"/>
              <a:gd name="connsiteY1" fmla="*/ 3030780 h 3323808"/>
              <a:gd name="connsiteX2" fmla="*/ 9159498 w 9172538"/>
              <a:gd name="connsiteY2" fmla="*/ 0 h 3323808"/>
              <a:gd name="connsiteX3" fmla="*/ 9167247 w 9172538"/>
              <a:gd name="connsiteY3" fmla="*/ 3308888 h 3323808"/>
              <a:gd name="connsiteX4" fmla="*/ 0 w 9172538"/>
              <a:gd name="connsiteY4" fmla="*/ 3308888 h 3323808"/>
              <a:gd name="connsiteX5" fmla="*/ 7749 w 9172538"/>
              <a:gd name="connsiteY5" fmla="*/ 2981456 h 3323808"/>
              <a:gd name="connsiteX0" fmla="*/ 7749 w 9172538"/>
              <a:gd name="connsiteY0" fmla="*/ 2981456 h 3323808"/>
              <a:gd name="connsiteX1" fmla="*/ 7332913 w 9172538"/>
              <a:gd name="connsiteY1" fmla="*/ 2972723 h 3323808"/>
              <a:gd name="connsiteX2" fmla="*/ 9159498 w 9172538"/>
              <a:gd name="connsiteY2" fmla="*/ 0 h 3323808"/>
              <a:gd name="connsiteX3" fmla="*/ 9167247 w 9172538"/>
              <a:gd name="connsiteY3" fmla="*/ 3308888 h 3323808"/>
              <a:gd name="connsiteX4" fmla="*/ 0 w 9172538"/>
              <a:gd name="connsiteY4" fmla="*/ 3308888 h 3323808"/>
              <a:gd name="connsiteX5" fmla="*/ 7749 w 9172538"/>
              <a:gd name="connsiteY5" fmla="*/ 2981456 h 3323808"/>
              <a:gd name="connsiteX0" fmla="*/ 7749 w 9188526"/>
              <a:gd name="connsiteY0" fmla="*/ 5100541 h 5442893"/>
              <a:gd name="connsiteX1" fmla="*/ 7332913 w 9188526"/>
              <a:gd name="connsiteY1" fmla="*/ 5091808 h 5442893"/>
              <a:gd name="connsiteX2" fmla="*/ 9188526 w 9188526"/>
              <a:gd name="connsiteY2" fmla="*/ 0 h 5442893"/>
              <a:gd name="connsiteX3" fmla="*/ 9167247 w 9188526"/>
              <a:gd name="connsiteY3" fmla="*/ 5427973 h 5442893"/>
              <a:gd name="connsiteX4" fmla="*/ 0 w 9188526"/>
              <a:gd name="connsiteY4" fmla="*/ 5427973 h 5442893"/>
              <a:gd name="connsiteX5" fmla="*/ 7749 w 9188526"/>
              <a:gd name="connsiteY5" fmla="*/ 5100541 h 5442893"/>
              <a:gd name="connsiteX0" fmla="*/ 7749 w 9188526"/>
              <a:gd name="connsiteY0" fmla="*/ 5100541 h 5442893"/>
              <a:gd name="connsiteX1" fmla="*/ 7332913 w 9188526"/>
              <a:gd name="connsiteY1" fmla="*/ 5091808 h 5442893"/>
              <a:gd name="connsiteX2" fmla="*/ 9188526 w 9188526"/>
              <a:gd name="connsiteY2" fmla="*/ 0 h 5442893"/>
              <a:gd name="connsiteX3" fmla="*/ 9167247 w 9188526"/>
              <a:gd name="connsiteY3" fmla="*/ 5427973 h 5442893"/>
              <a:gd name="connsiteX4" fmla="*/ 0 w 9188526"/>
              <a:gd name="connsiteY4" fmla="*/ 5427973 h 5442893"/>
              <a:gd name="connsiteX5" fmla="*/ 7749 w 9188526"/>
              <a:gd name="connsiteY5" fmla="*/ 5100541 h 5442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8526" h="5442893">
                <a:moveTo>
                  <a:pt x="7749" y="5100541"/>
                </a:moveTo>
                <a:lnTo>
                  <a:pt x="7332913" y="5091808"/>
                </a:lnTo>
                <a:cubicBezTo>
                  <a:pt x="7402655" y="5076309"/>
                  <a:pt x="8678065" y="4366709"/>
                  <a:pt x="9188526" y="0"/>
                </a:cubicBezTo>
                <a:cubicBezTo>
                  <a:pt x="9187235" y="1398722"/>
                  <a:pt x="9183082" y="4216534"/>
                  <a:pt x="9167247" y="5427973"/>
                </a:cubicBezTo>
                <a:cubicBezTo>
                  <a:pt x="7561151" y="5446716"/>
                  <a:pt x="1563756" y="5448986"/>
                  <a:pt x="0" y="5427973"/>
                </a:cubicBezTo>
                <a:cubicBezTo>
                  <a:pt x="2651" y="4492560"/>
                  <a:pt x="5165" y="6034314"/>
                  <a:pt x="7749" y="5100541"/>
                </a:cubicBezTo>
                <a:close/>
              </a:path>
            </a:pathLst>
          </a:custGeom>
          <a:gradFill>
            <a:gsLst>
              <a:gs pos="55000">
                <a:schemeClr val="accent4">
                  <a:lumMod val="69000"/>
                  <a:lumOff val="31000"/>
                  <a:alpha val="41000"/>
                </a:schemeClr>
              </a:gs>
              <a:gs pos="0">
                <a:schemeClr val="accent4">
                  <a:lumMod val="75000"/>
                </a:schemeClr>
              </a:gs>
            </a:gsLst>
            <a:lin ang="5400000" scaled="1"/>
          </a:gra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64400" y="76200"/>
            <a:ext cx="8229600" cy="6397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57200" y="914400"/>
            <a:ext cx="8229600" cy="521176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Footer Placeholder 4"/>
          <p:cNvSpPr>
            <a:spLocks noGrp="1"/>
          </p:cNvSpPr>
          <p:nvPr>
            <p:ph type="ftr" sz="quarter" idx="3"/>
          </p:nvPr>
        </p:nvSpPr>
        <p:spPr>
          <a:xfrm>
            <a:off x="3048000" y="6569075"/>
            <a:ext cx="2895600" cy="365125"/>
          </a:xfrm>
          <a:prstGeom prst="rect">
            <a:avLst/>
          </a:prstGeom>
        </p:spPr>
        <p:txBody>
          <a:bodyPr/>
          <a:lstStyle>
            <a:lvl1pPr algn="ctr">
              <a:defRPr sz="900">
                <a:solidFill>
                  <a:schemeClr val="tx2"/>
                </a:solidFill>
                <a:latin typeface="Segoe UI" pitchFamily="34" charset="0"/>
                <a:cs typeface="Segoe UI" pitchFamily="34" charset="0"/>
              </a:defRPr>
            </a:lvl1pPr>
          </a:lstStyle>
          <a:p>
            <a:r>
              <a:rPr lang="en-US" dirty="0"/>
              <a:t>Copyright 2009</a:t>
            </a:r>
          </a:p>
        </p:txBody>
      </p:sp>
      <p:sp>
        <p:nvSpPr>
          <p:cNvPr id="11" name="Slide Number Placeholder 5"/>
          <p:cNvSpPr>
            <a:spLocks noGrp="1"/>
          </p:cNvSpPr>
          <p:nvPr>
            <p:ph type="sldNum" sz="quarter" idx="4"/>
          </p:nvPr>
        </p:nvSpPr>
        <p:spPr>
          <a:xfrm>
            <a:off x="76200" y="6531713"/>
            <a:ext cx="2133600" cy="365125"/>
          </a:xfrm>
          <a:prstGeom prst="rect">
            <a:avLst/>
          </a:prstGeom>
        </p:spPr>
        <p:txBody>
          <a:bodyPr/>
          <a:lstStyle>
            <a:lvl1pPr algn="l">
              <a:defRPr sz="1200" b="1">
                <a:solidFill>
                  <a:schemeClr val="tx2"/>
                </a:solidFill>
                <a:latin typeface="Segoe UI" pitchFamily="34" charset="0"/>
                <a:cs typeface="Segoe UI" pitchFamily="34" charset="0"/>
              </a:defRPr>
            </a:lvl1pPr>
          </a:lstStyle>
          <a:p>
            <a:fld id="{81582BD6-FC20-4557-852B-8433F8572D30}" type="slidenum">
              <a:rPr lang="en-US" smtClean="0"/>
              <a:pPr/>
              <a:t>‹#›</a:t>
            </a:fld>
            <a:endParaRPr lang="en-US" dirty="0"/>
          </a:p>
        </p:txBody>
      </p:sp>
      <p:sp>
        <p:nvSpPr>
          <p:cNvPr id="7" name="TextBox 6"/>
          <p:cNvSpPr txBox="1"/>
          <p:nvPr userDrawn="1"/>
        </p:nvSpPr>
        <p:spPr>
          <a:xfrm>
            <a:off x="5257800" y="2895600"/>
            <a:ext cx="1219200" cy="1066800"/>
          </a:xfrm>
          <a:prstGeom prst="rect">
            <a:avLst/>
          </a:prstGeom>
        </p:spPr>
        <p:txBody>
          <a:bodyPr vert="horz" wrap="square" lIns="91440" tIns="45720" rIns="91440" bIns="45720" rtlCol="0" anchor="ctr">
            <a:normAutofit/>
          </a:bodyPr>
          <a:lstStyle/>
          <a:p>
            <a:pPr marL="0" marR="0" indent="0" algn="l" defTabSz="914400" rtl="0" eaLnBrk="1" fontAlgn="auto" latinLnBrk="0" hangingPunct="1">
              <a:lnSpc>
                <a:spcPct val="100000"/>
              </a:lnSpc>
              <a:spcBef>
                <a:spcPct val="0"/>
              </a:spcBef>
              <a:spcAft>
                <a:spcPts val="0"/>
              </a:spcAft>
              <a:buClrTx/>
              <a:buSzTx/>
              <a:buFontTx/>
              <a:buNone/>
              <a:tabLst/>
            </a:pPr>
            <a:endParaRPr kumimoji="0" lang="en-US" sz="2400" b="0" i="0" u="none" strike="noStrike" kern="1200" cap="none" spc="0" normalizeH="0" baseline="0" noProof="0" dirty="0">
              <a:ln>
                <a:noFill/>
              </a:ln>
              <a:solidFill>
                <a:schemeClr val="tx1"/>
              </a:solidFill>
              <a:effectLst/>
              <a:uLnTx/>
              <a:uFillTx/>
              <a:latin typeface="Perpetua" pitchFamily="18" charset="0"/>
              <a:ea typeface="+mj-ea"/>
              <a:cs typeface="+mj-cs"/>
            </a:endParaRPr>
          </a:p>
        </p:txBody>
      </p:sp>
      <p:sp>
        <p:nvSpPr>
          <p:cNvPr id="8" name="TextBox 7"/>
          <p:cNvSpPr txBox="1"/>
          <p:nvPr userDrawn="1"/>
        </p:nvSpPr>
        <p:spPr>
          <a:xfrm>
            <a:off x="5410200" y="2667000"/>
            <a:ext cx="1447800" cy="1371600"/>
          </a:xfrm>
          <a:prstGeom prst="rect">
            <a:avLst/>
          </a:prstGeom>
        </p:spPr>
        <p:txBody>
          <a:bodyPr vert="horz" wrap="square" lIns="91440" tIns="45720" rIns="91440" bIns="45720" rtlCol="0" anchor="ctr">
            <a:normAutofit/>
          </a:bodyPr>
          <a:lstStyle/>
          <a:p>
            <a:pPr marL="0" marR="0" indent="0" algn="l" defTabSz="914400" rtl="0" eaLnBrk="1" fontAlgn="auto" latinLnBrk="0" hangingPunct="1">
              <a:lnSpc>
                <a:spcPct val="100000"/>
              </a:lnSpc>
              <a:spcBef>
                <a:spcPct val="0"/>
              </a:spcBef>
              <a:spcAft>
                <a:spcPts val="0"/>
              </a:spcAft>
              <a:buClrTx/>
              <a:buSzTx/>
              <a:buFontTx/>
              <a:buNone/>
              <a:tabLst/>
            </a:pPr>
            <a:endParaRPr kumimoji="0" lang="en-US" sz="2400" b="0" i="0" u="none" strike="noStrike" kern="1200" cap="none" spc="0" normalizeH="0" baseline="0" noProof="0" dirty="0">
              <a:ln>
                <a:noFill/>
              </a:ln>
              <a:solidFill>
                <a:schemeClr val="tx1"/>
              </a:solidFill>
              <a:effectLst/>
              <a:uLnTx/>
              <a:uFillTx/>
              <a:latin typeface="Perpetua" pitchFamily="18" charset="0"/>
              <a:ea typeface="+mj-ea"/>
              <a:cs typeface="+mj-cs"/>
            </a:endParaRPr>
          </a:p>
        </p:txBody>
      </p:sp>
    </p:spTree>
    <p:extLst>
      <p:ext uri="{BB962C8B-B14F-4D97-AF65-F5344CB8AC3E}">
        <p14:creationId xmlns:p14="http://schemas.microsoft.com/office/powerpoint/2010/main" val="2906419905"/>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 id="2147483696" r:id="rId18"/>
    <p:sldLayoutId id="2147483697" r:id="rId19"/>
    <p:sldLayoutId id="2147483698" r:id="rId20"/>
    <p:sldLayoutId id="2147483699" r:id="rId21"/>
    <p:sldLayoutId id="2147483700" r:id="rId22"/>
    <p:sldLayoutId id="2147483701" r:id="rId23"/>
    <p:sldLayoutId id="2147483702" r:id="rId24"/>
    <p:sldLayoutId id="2147483703" r:id="rId25"/>
  </p:sldLayoutIdLst>
  <p:hf hdr="0" dt="0"/>
  <p:txStyles>
    <p:titleStyle>
      <a:lvl1pPr algn="l" defTabSz="914400" rtl="0" eaLnBrk="1" latinLnBrk="0" hangingPunct="1">
        <a:spcBef>
          <a:spcPct val="0"/>
        </a:spcBef>
        <a:buNone/>
        <a:defRPr sz="3600" b="1" kern="1200" baseline="0">
          <a:solidFill>
            <a:schemeClr val="bg2">
              <a:lumMod val="25000"/>
            </a:schemeClr>
          </a:solidFill>
          <a:latin typeface="+mj-lt"/>
          <a:ea typeface="+mj-ea"/>
          <a:cs typeface="Segoe UI" pitchFamily="34" charset="0"/>
        </a:defRPr>
      </a:lvl1pPr>
    </p:titleStyle>
    <p:bodyStyle>
      <a:lvl1pPr marL="0" indent="0" algn="l" defTabSz="914400" rtl="0" eaLnBrk="1" latinLnBrk="0" hangingPunct="1">
        <a:lnSpc>
          <a:spcPct val="100000"/>
        </a:lnSpc>
        <a:spcBef>
          <a:spcPct val="20000"/>
        </a:spcBef>
        <a:buClr>
          <a:schemeClr val="accent1">
            <a:lumMod val="75000"/>
          </a:schemeClr>
        </a:buClr>
        <a:buSzPct val="70000"/>
        <a:buFont typeface="Arial" pitchFamily="34" charset="0"/>
        <a:buNone/>
        <a:defRPr sz="2400" kern="1200">
          <a:solidFill>
            <a:schemeClr val="tx2"/>
          </a:solidFill>
          <a:latin typeface="+mn-lt"/>
          <a:ea typeface="+mn-ea"/>
          <a:cs typeface="Segoe UI" pitchFamily="34" charset="0"/>
        </a:defRPr>
      </a:lvl1pPr>
      <a:lvl2pPr marL="0" indent="0" algn="l" defTabSz="914400" rtl="0" eaLnBrk="1" latinLnBrk="0" hangingPunct="1">
        <a:lnSpc>
          <a:spcPct val="100000"/>
        </a:lnSpc>
        <a:spcBef>
          <a:spcPct val="20000"/>
        </a:spcBef>
        <a:buClr>
          <a:schemeClr val="accent1">
            <a:lumMod val="75000"/>
          </a:schemeClr>
        </a:buClr>
        <a:buSzPct val="70000"/>
        <a:buFont typeface="Arial" pitchFamily="34" charset="0"/>
        <a:buNone/>
        <a:defRPr sz="2400" kern="1200">
          <a:solidFill>
            <a:schemeClr val="tx2"/>
          </a:solidFill>
          <a:latin typeface="+mn-lt"/>
          <a:ea typeface="+mn-ea"/>
          <a:cs typeface="Segoe UI" pitchFamily="34" charset="0"/>
        </a:defRPr>
      </a:lvl2pPr>
      <a:lvl3pPr marL="0" indent="0" algn="l" defTabSz="914400" rtl="0" eaLnBrk="1" latinLnBrk="0" hangingPunct="1">
        <a:lnSpc>
          <a:spcPct val="100000"/>
        </a:lnSpc>
        <a:spcBef>
          <a:spcPct val="20000"/>
        </a:spcBef>
        <a:buClr>
          <a:schemeClr val="accent1">
            <a:lumMod val="75000"/>
          </a:schemeClr>
        </a:buClr>
        <a:buSzPct val="70000"/>
        <a:buFont typeface="Arial" pitchFamily="34" charset="0"/>
        <a:buNone/>
        <a:defRPr sz="2400" kern="1200">
          <a:solidFill>
            <a:schemeClr val="tx2"/>
          </a:solidFill>
          <a:latin typeface="+mn-lt"/>
          <a:ea typeface="+mn-ea"/>
          <a:cs typeface="Segoe UI" pitchFamily="34" charset="0"/>
        </a:defRPr>
      </a:lvl3pPr>
      <a:lvl4pPr marL="0" indent="0" algn="l" defTabSz="914400" rtl="0" eaLnBrk="1" latinLnBrk="0" hangingPunct="1">
        <a:lnSpc>
          <a:spcPct val="100000"/>
        </a:lnSpc>
        <a:spcBef>
          <a:spcPct val="20000"/>
        </a:spcBef>
        <a:buClr>
          <a:schemeClr val="accent1">
            <a:lumMod val="75000"/>
          </a:schemeClr>
        </a:buClr>
        <a:buSzPct val="70000"/>
        <a:buFont typeface="Arial" pitchFamily="34" charset="0"/>
        <a:buNone/>
        <a:defRPr sz="2400" kern="1200">
          <a:solidFill>
            <a:schemeClr val="tx2"/>
          </a:solidFill>
          <a:latin typeface="+mn-lt"/>
          <a:ea typeface="+mn-ea"/>
          <a:cs typeface="Segoe UI" pitchFamily="34" charset="0"/>
        </a:defRPr>
      </a:lvl4pPr>
      <a:lvl5pPr marL="0" indent="0" algn="l" defTabSz="914400" rtl="0" eaLnBrk="1" latinLnBrk="0" hangingPunct="1">
        <a:lnSpc>
          <a:spcPct val="100000"/>
        </a:lnSpc>
        <a:spcBef>
          <a:spcPct val="20000"/>
        </a:spcBef>
        <a:buClr>
          <a:schemeClr val="accent1">
            <a:lumMod val="75000"/>
          </a:schemeClr>
        </a:buClr>
        <a:buSzPct val="70000"/>
        <a:buFont typeface="Arial" pitchFamily="34" charset="0"/>
        <a:buNone/>
        <a:defRPr sz="2400" kern="1200">
          <a:solidFill>
            <a:schemeClr val="tx2"/>
          </a:solidFill>
          <a:latin typeface="+mn-lt"/>
          <a:ea typeface="+mn-ea"/>
          <a:cs typeface="Segoe UI"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37F526-B46F-CD45-A7B3-AE4B0FE7D5F5}"/>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C81746E-BB9D-D041-A644-883AA1B27EBE}"/>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533CE75-8D34-9545-B972-DCCB9FA1B86C}"/>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74E4799F-CBD5-BC47-8856-E8597EFD860A}" type="datetime1">
              <a:rPr lang="en-AU" smtClean="0"/>
              <a:t>22/02/2021</a:t>
            </a:fld>
            <a:endParaRPr lang="en-US"/>
          </a:p>
        </p:txBody>
      </p:sp>
      <p:sp>
        <p:nvSpPr>
          <p:cNvPr id="5" name="Footer Placeholder 4">
            <a:extLst>
              <a:ext uri="{FF2B5EF4-FFF2-40B4-BE49-F238E27FC236}">
                <a16:creationId xmlns:a16="http://schemas.microsoft.com/office/drawing/2014/main" id="{B12B4B44-DDEA-BB4A-A6C1-CC9960BCB3E9}"/>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0EB3419-1782-6B40-90BE-BE261B976079}"/>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C77AC19-5CE6-BF41-BE4D-55F77807F646}" type="slidenum">
              <a:rPr lang="en-US" smtClean="0"/>
              <a:t>‹#›</a:t>
            </a:fld>
            <a:endParaRPr lang="en-US"/>
          </a:p>
        </p:txBody>
      </p:sp>
    </p:spTree>
    <p:extLst>
      <p:ext uri="{BB962C8B-B14F-4D97-AF65-F5344CB8AC3E}">
        <p14:creationId xmlns:p14="http://schemas.microsoft.com/office/powerpoint/2010/main" val="134459994"/>
      </p:ext>
    </p:extLst>
  </p:cSld>
  <p:clrMap bg1="lt1" tx1="dk1" bg2="lt2" tx2="dk2" accent1="accent1" accent2="accent2" accent3="accent3" accent4="accent4" accent5="accent5" accent6="accent6" hlink="hlink" folHlink="folHlink"/>
  <p:sldLayoutIdLst>
    <p:sldLayoutId id="2147483717" r:id="rId1"/>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51BFEB9-6901-CE43-A40C-ACA14A7497EB}" type="datetime1">
              <a:rPr lang="en-AU" smtClean="0"/>
              <a:t>22/02/2021</a:t>
            </a:fld>
            <a:endParaRPr lang="en-US"/>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435622F-A0DF-4BA6-AD35-C2B825E22435}" type="slidenum">
              <a:rPr lang="en-US" smtClean="0"/>
              <a:t>‹#›</a:t>
            </a:fld>
            <a:endParaRPr lang="en-US"/>
          </a:p>
        </p:txBody>
      </p:sp>
      <p:pic>
        <p:nvPicPr>
          <p:cNvPr id="7" name="Picture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85751" y="6365188"/>
            <a:ext cx="945351" cy="356288"/>
          </a:xfrm>
          <a:prstGeom prst="rect">
            <a:avLst/>
          </a:prstGeom>
        </p:spPr>
      </p:pic>
    </p:spTree>
    <p:extLst>
      <p:ext uri="{BB962C8B-B14F-4D97-AF65-F5344CB8AC3E}">
        <p14:creationId xmlns:p14="http://schemas.microsoft.com/office/powerpoint/2010/main" val="1676448007"/>
      </p:ext>
    </p:extLst>
  </p:cSld>
  <p:clrMap bg1="lt1" tx1="dk1" bg2="lt2" tx2="dk2" accent1="accent1" accent2="accent2" accent3="accent3" accent4="accent4" accent5="accent5" accent6="accent6" hlink="hlink" folHlink="folHlink"/>
  <p:sldLayoutIdLst>
    <p:sldLayoutId id="2147483719" r:id="rId1"/>
    <p:sldLayoutId id="2147483723" r:id="rId2"/>
    <p:sldLayoutId id="2147483725" r:id="rId3"/>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0B91564-966E-4EEF-B8CE-875F82A9563E}" type="datetimeFigureOut">
              <a:rPr lang="en-US" smtClean="0"/>
              <a:t>2/22/2021</a:t>
            </a:fld>
            <a:endParaRPr lang="en-US"/>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435622F-A0DF-4BA6-AD35-C2B825E22435}" type="slidenum">
              <a:rPr lang="en-US" smtClean="0"/>
              <a:t>‹#›</a:t>
            </a:fld>
            <a:endParaRPr lang="en-US"/>
          </a:p>
        </p:txBody>
      </p:sp>
      <p:pic>
        <p:nvPicPr>
          <p:cNvPr id="7" name="Picture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85751" y="6365188"/>
            <a:ext cx="945351" cy="356288"/>
          </a:xfrm>
          <a:prstGeom prst="rect">
            <a:avLst/>
          </a:prstGeom>
        </p:spPr>
      </p:pic>
    </p:spTree>
    <p:extLst>
      <p:ext uri="{BB962C8B-B14F-4D97-AF65-F5344CB8AC3E}">
        <p14:creationId xmlns:p14="http://schemas.microsoft.com/office/powerpoint/2010/main" val="303917017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6" r:id="rId3"/>
    <p:sldLayoutId id="2147483727" r:id="rId4"/>
    <p:sldLayoutId id="2147483728" r:id="rId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6.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28.xml"/><Relationship Id="rId5" Type="http://schemas.openxmlformats.org/officeDocument/2006/relationships/image" Target="../media/image21.jpeg"/><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27.xml"/><Relationship Id="rId4" Type="http://schemas.openxmlformats.org/officeDocument/2006/relationships/image" Target="../media/image24.jpeg"/></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7.xml"/><Relationship Id="rId1" Type="http://schemas.openxmlformats.org/officeDocument/2006/relationships/slideLayout" Target="../slideLayouts/slideLayout2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30.jpeg"/><Relationship Id="rId1" Type="http://schemas.openxmlformats.org/officeDocument/2006/relationships/slideLayout" Target="../slideLayouts/slideLayout2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8.xml"/><Relationship Id="rId1" Type="http://schemas.openxmlformats.org/officeDocument/2006/relationships/slideLayout" Target="../slideLayouts/slideLayout32.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9.xml"/><Relationship Id="rId1" Type="http://schemas.openxmlformats.org/officeDocument/2006/relationships/slideLayout" Target="../slideLayouts/slideLayout32.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png"/><Relationship Id="rId1" Type="http://schemas.openxmlformats.org/officeDocument/2006/relationships/slideLayout" Target="../slideLayouts/slideLayout30.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0.xml"/><Relationship Id="rId1" Type="http://schemas.openxmlformats.org/officeDocument/2006/relationships/slideLayout" Target="../slideLayouts/slideLayout3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3.xml.rels><?xml version="1.0" encoding="UTF-8" standalone="yes"?>
<Relationships xmlns="http://schemas.openxmlformats.org/package/2006/relationships"><Relationship Id="rId8" Type="http://schemas.openxmlformats.org/officeDocument/2006/relationships/diagramData" Target="../diagrams/data6.xml"/><Relationship Id="rId13" Type="http://schemas.openxmlformats.org/officeDocument/2006/relationships/diagramData" Target="../diagrams/data7.xml"/><Relationship Id="rId18" Type="http://schemas.openxmlformats.org/officeDocument/2006/relationships/image" Target="../media/image42.png"/><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17" Type="http://schemas.microsoft.com/office/2007/relationships/diagramDrawing" Target="../diagrams/drawing7.xml"/><Relationship Id="rId2" Type="http://schemas.openxmlformats.org/officeDocument/2006/relationships/notesSlide" Target="../notesSlides/notesSlide11.xml"/><Relationship Id="rId16" Type="http://schemas.openxmlformats.org/officeDocument/2006/relationships/diagramColors" Target="../diagrams/colors7.xml"/><Relationship Id="rId1" Type="http://schemas.openxmlformats.org/officeDocument/2006/relationships/slideLayout" Target="../slideLayouts/slideLayout34.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5" Type="http://schemas.openxmlformats.org/officeDocument/2006/relationships/diagramQuickStyle" Target="../diagrams/quickStyle7.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 Id="rId14" Type="http://schemas.openxmlformats.org/officeDocument/2006/relationships/diagramLayout" Target="../diagrams/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30.xml"/><Relationship Id="rId5" Type="http://schemas.openxmlformats.org/officeDocument/2006/relationships/image" Target="../media/image46.png"/><Relationship Id="rId4" Type="http://schemas.openxmlformats.org/officeDocument/2006/relationships/image" Target="../media/image45.jpeg"/></Relationships>
</file>

<file path=ppt/slides/_rels/slide2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7.png"/><Relationship Id="rId2" Type="http://schemas.openxmlformats.org/officeDocument/2006/relationships/diagramData" Target="../diagrams/data2.xml"/><Relationship Id="rId1" Type="http://schemas.openxmlformats.org/officeDocument/2006/relationships/slideLayout" Target="../slideLayouts/slideLayout2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43000" y="857250"/>
            <a:ext cx="6858000" cy="5135784"/>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943600" y="1028700"/>
            <a:ext cx="1891310" cy="712806"/>
          </a:xfrm>
          <a:prstGeom prst="rect">
            <a:avLst/>
          </a:prstGeom>
        </p:spPr>
      </p:pic>
    </p:spTree>
    <p:extLst>
      <p:ext uri="{BB962C8B-B14F-4D97-AF65-F5344CB8AC3E}">
        <p14:creationId xmlns:p14="http://schemas.microsoft.com/office/powerpoint/2010/main" val="2754431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1396364" y="1782232"/>
            <a:ext cx="6284085" cy="275396"/>
          </a:xfrm>
          <a:prstGeom prst="rect">
            <a:avLst/>
          </a:prstGeom>
          <a:noFill/>
        </p:spPr>
        <p:txBody>
          <a:bodyPr wrap="square" lIns="0" tIns="0" rIns="0" bIns="0" rtlCol="0">
            <a:spAutoFit/>
          </a:bodyPr>
          <a:lstStyle/>
          <a:p>
            <a:pPr defTabSz="685800">
              <a:lnSpc>
                <a:spcPts val="2250"/>
              </a:lnSpc>
            </a:pPr>
            <a:r>
              <a:rPr lang="en-US" sz="1856" b="1" cap="all" dirty="0">
                <a:solidFill>
                  <a:srgbClr val="FF0000"/>
                </a:solidFill>
                <a:latin typeface="Arial" panose="020B0604020202020204" pitchFamily="34" charset="0"/>
                <a:ea typeface="Arial" charset="0"/>
                <a:cs typeface="Arial" panose="020B0604020202020204" pitchFamily="34" charset="0"/>
              </a:rPr>
              <a:t>This is how we are doing it </a:t>
            </a:r>
          </a:p>
        </p:txBody>
      </p:sp>
      <p:sp>
        <p:nvSpPr>
          <p:cNvPr id="22" name="TextBox 21"/>
          <p:cNvSpPr txBox="1"/>
          <p:nvPr/>
        </p:nvSpPr>
        <p:spPr>
          <a:xfrm>
            <a:off x="989598" y="7117397"/>
            <a:ext cx="6430694" cy="2540861"/>
          </a:xfrm>
          <a:prstGeom prst="rect">
            <a:avLst/>
          </a:prstGeom>
          <a:noFill/>
        </p:spPr>
        <p:txBody>
          <a:bodyPr wrap="square" lIns="0" tIns="0" rIns="0" bIns="0" numCol="1" spcCol="274320" rtlCol="0">
            <a:noAutofit/>
          </a:bodyPr>
          <a:lstStyle/>
          <a:p>
            <a:pPr marL="192881" indent="-192881" defTabSz="685800">
              <a:buFont typeface="Arial" panose="020B0604020202020204" pitchFamily="34" charset="0"/>
              <a:buChar char="•"/>
            </a:pPr>
            <a:endParaRPr lang="en-US" dirty="0">
              <a:solidFill>
                <a:srgbClr val="48595D"/>
              </a:solidFill>
              <a:latin typeface="Arial" panose="020B0604020202020204" pitchFamily="34" charset="0"/>
              <a:ea typeface="Arial" charset="0"/>
              <a:cs typeface="Arial" panose="020B0604020202020204" pitchFamily="34" charset="0"/>
            </a:endParaRPr>
          </a:p>
        </p:txBody>
      </p:sp>
      <p:sp>
        <p:nvSpPr>
          <p:cNvPr id="6" name="Rectangle 5">
            <a:extLst>
              <a:ext uri="{FF2B5EF4-FFF2-40B4-BE49-F238E27FC236}">
                <a16:creationId xmlns:a16="http://schemas.microsoft.com/office/drawing/2014/main" id="{19AAEB24-2067-F343-8436-7573135A034E}"/>
              </a:ext>
            </a:extLst>
          </p:cNvPr>
          <p:cNvSpPr/>
          <p:nvPr/>
        </p:nvSpPr>
        <p:spPr>
          <a:xfrm>
            <a:off x="1143000" y="2173382"/>
            <a:ext cx="6858000" cy="31844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013">
              <a:solidFill>
                <a:prstClr val="white"/>
              </a:solidFill>
              <a:latin typeface="Calibri" panose="020F0502020204030204"/>
            </a:endParaRPr>
          </a:p>
        </p:txBody>
      </p:sp>
      <p:sp>
        <p:nvSpPr>
          <p:cNvPr id="5" name="Shape 107"/>
          <p:cNvSpPr/>
          <p:nvPr/>
        </p:nvSpPr>
        <p:spPr>
          <a:xfrm>
            <a:off x="5749459" y="4109188"/>
            <a:ext cx="2042273" cy="916823"/>
          </a:xfrm>
          <a:prstGeom prst="rect">
            <a:avLst/>
          </a:prstGeom>
          <a:ln w="12700">
            <a:miter lim="400000"/>
          </a:ln>
          <a:extLst>
            <a:ext uri="{C572A759-6A51-4108-AA02-DFA0A04FC94B}">
              <ma14:wrappingTextBoxFlag xmlns="" xmlns:ma14="http://schemas.microsoft.com/office/mac/drawingml/2011/main" val="1"/>
            </a:ext>
          </a:extLst>
        </p:spPr>
        <p:txBody>
          <a:bodyPr lIns="40184" tIns="40184" rIns="40184" bIns="40184">
            <a:noAutofit/>
          </a:bodyPr>
          <a:lstStyle>
            <a:lvl1pPr algn="l">
              <a:defRPr sz="11200">
                <a:solidFill>
                  <a:srgbClr val="9B3788"/>
                </a:solidFill>
                <a:latin typeface="Arial"/>
                <a:ea typeface="Arial"/>
                <a:cs typeface="Arial"/>
                <a:sym typeface="Arial"/>
              </a:defRPr>
            </a:lvl1pPr>
          </a:lstStyle>
          <a:p>
            <a:pPr algn="ctr" defTabSz="685800"/>
            <a:r>
              <a:rPr lang="en-US" sz="1013" b="1" dirty="0">
                <a:solidFill>
                  <a:srgbClr val="58585D"/>
                </a:solidFill>
                <a:latin typeface="Arial" panose="020B0604020202020204" pitchFamily="34" charset="0"/>
                <a:cs typeface="Arial" panose="020B0604020202020204" pitchFamily="34" charset="0"/>
              </a:rPr>
              <a:t>Continuing </a:t>
            </a:r>
          </a:p>
          <a:p>
            <a:pPr algn="ctr" defTabSz="685800"/>
            <a:r>
              <a:rPr lang="en-US" sz="1013" b="1" dirty="0">
                <a:solidFill>
                  <a:srgbClr val="58585D"/>
                </a:solidFill>
                <a:latin typeface="Arial Black" charset="0"/>
                <a:ea typeface="Arial Black" charset="0"/>
                <a:cs typeface="Arial Black" charset="0"/>
              </a:rPr>
              <a:t>DISEASE</a:t>
            </a:r>
            <a:br>
              <a:rPr lang="en-US" sz="1013" b="1" dirty="0">
                <a:solidFill>
                  <a:srgbClr val="58585D"/>
                </a:solidFill>
                <a:latin typeface="Arial Black" charset="0"/>
                <a:ea typeface="Arial Black" charset="0"/>
                <a:cs typeface="Arial Black" charset="0"/>
              </a:rPr>
            </a:br>
            <a:r>
              <a:rPr lang="en-US" sz="1013" b="1" dirty="0">
                <a:solidFill>
                  <a:srgbClr val="58585D"/>
                </a:solidFill>
                <a:latin typeface="Arial Black" charset="0"/>
                <a:ea typeface="Arial Black" charset="0"/>
                <a:cs typeface="Arial Black" charset="0"/>
              </a:rPr>
              <a:t>SURVEILLANCE ACTIVITIES</a:t>
            </a:r>
          </a:p>
          <a:p>
            <a:pPr algn="ctr" defTabSz="685800"/>
            <a:r>
              <a:rPr lang="en-US" sz="1013" dirty="0">
                <a:solidFill>
                  <a:srgbClr val="58585D"/>
                </a:solidFill>
                <a:latin typeface="Arial" charset="0"/>
                <a:ea typeface="Arial" charset="0"/>
                <a:cs typeface="Arial" charset="0"/>
              </a:rPr>
              <a:t>in more than </a:t>
            </a:r>
            <a:r>
              <a:rPr lang="en-US" sz="1013" b="1" dirty="0">
                <a:solidFill>
                  <a:srgbClr val="58585D"/>
                </a:solidFill>
                <a:latin typeface="Arial" charset="0"/>
                <a:ea typeface="Arial" charset="0"/>
                <a:cs typeface="Arial" charset="0"/>
              </a:rPr>
              <a:t>70 countries</a:t>
            </a:r>
            <a:endParaRPr sz="1013" dirty="0">
              <a:solidFill>
                <a:srgbClr val="58585D"/>
              </a:solidFill>
              <a:latin typeface="Arial" charset="0"/>
              <a:ea typeface="Arial" charset="0"/>
              <a:cs typeface="Arial" charset="0"/>
            </a:endParaRPr>
          </a:p>
        </p:txBody>
      </p:sp>
      <p:sp>
        <p:nvSpPr>
          <p:cNvPr id="4" name="Oval 3"/>
          <p:cNvSpPr/>
          <p:nvPr/>
        </p:nvSpPr>
        <p:spPr>
          <a:xfrm>
            <a:off x="5863161" y="2415550"/>
            <a:ext cx="1712977" cy="1614599"/>
          </a:xfrm>
          <a:prstGeom prst="ellipse">
            <a:avLst/>
          </a:prstGeom>
          <a:blipFill dpi="0" rotWithShape="1">
            <a:blip r:embed="rId3" cstate="screen">
              <a:extLst>
                <a:ext uri="{28A0092B-C50C-407E-A947-70E740481C1C}">
                  <a14:useLocalDpi xmlns:a14="http://schemas.microsoft.com/office/drawing/2010/main"/>
                </a:ext>
              </a:extLst>
            </a:blip>
            <a:srcRect/>
            <a:stretch>
              <a:fillRect l="1000" t="1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013">
              <a:solidFill>
                <a:prstClr val="white"/>
              </a:solidFill>
              <a:latin typeface="Corbel" panose="020B0503020204020204" pitchFamily="34" charset="0"/>
            </a:endParaRPr>
          </a:p>
        </p:txBody>
      </p:sp>
      <p:sp>
        <p:nvSpPr>
          <p:cNvPr id="9" name="Oval 8"/>
          <p:cNvSpPr/>
          <p:nvPr/>
        </p:nvSpPr>
        <p:spPr>
          <a:xfrm>
            <a:off x="3709052" y="2415550"/>
            <a:ext cx="1712977" cy="1614599"/>
          </a:xfrm>
          <a:prstGeom prst="ellipse">
            <a:avLst/>
          </a:prstGeom>
          <a:blipFill dpi="0" rotWithShape="1">
            <a:blip r:embed="rId4" cstate="screen">
              <a:extLst>
                <a:ext uri="{28A0092B-C50C-407E-A947-70E740481C1C}">
                  <a14:useLocalDpi xmlns:a14="http://schemas.microsoft.com/office/drawing/2010/main"/>
                </a:ext>
              </a:extLst>
            </a:blip>
            <a:srcRect/>
            <a:stretch>
              <a:fillRect r="456" b="62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013" dirty="0">
              <a:solidFill>
                <a:prstClr val="white"/>
              </a:solidFill>
              <a:latin typeface="Corbel" panose="020B0503020204020204" pitchFamily="34" charset="0"/>
            </a:endParaRPr>
          </a:p>
        </p:txBody>
      </p:sp>
      <p:sp>
        <p:nvSpPr>
          <p:cNvPr id="10" name="Oval 9"/>
          <p:cNvSpPr>
            <a:spLocks noChangeAspect="1"/>
          </p:cNvSpPr>
          <p:nvPr/>
        </p:nvSpPr>
        <p:spPr>
          <a:xfrm>
            <a:off x="1627095" y="2415549"/>
            <a:ext cx="1645920" cy="1589897"/>
          </a:xfrm>
          <a:prstGeom prst="ellipse">
            <a:avLst/>
          </a:prstGeom>
          <a:blipFill dpi="0" rotWithShape="1">
            <a:blip r:embed="rId5"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013" dirty="0">
              <a:solidFill>
                <a:prstClr val="white"/>
              </a:solidFill>
              <a:latin typeface="Corbel" panose="020B0503020204020204" pitchFamily="34" charset="0"/>
            </a:endParaRPr>
          </a:p>
        </p:txBody>
      </p:sp>
      <p:sp>
        <p:nvSpPr>
          <p:cNvPr id="11" name="Shape 107"/>
          <p:cNvSpPr/>
          <p:nvPr/>
        </p:nvSpPr>
        <p:spPr>
          <a:xfrm>
            <a:off x="1636666" y="4130422"/>
            <a:ext cx="1563735" cy="888833"/>
          </a:xfrm>
          <a:prstGeom prst="rect">
            <a:avLst/>
          </a:prstGeom>
          <a:ln w="12700">
            <a:miter lim="400000"/>
          </a:ln>
          <a:extLst>
            <a:ext uri="{C572A759-6A51-4108-AA02-DFA0A04FC94B}">
              <ma14:wrappingTextBoxFlag xmlns="" xmlns:ma14="http://schemas.microsoft.com/office/mac/drawingml/2011/main" val="1"/>
            </a:ext>
          </a:extLst>
        </p:spPr>
        <p:txBody>
          <a:bodyPr lIns="40184" tIns="40184" rIns="40184" bIns="40184">
            <a:noAutofit/>
          </a:bodyPr>
          <a:lstStyle>
            <a:lvl1pPr algn="l">
              <a:defRPr sz="11200">
                <a:solidFill>
                  <a:srgbClr val="9B3788"/>
                </a:solidFill>
                <a:latin typeface="Arial"/>
                <a:ea typeface="Arial"/>
                <a:cs typeface="Arial"/>
                <a:sym typeface="Arial"/>
              </a:defRPr>
            </a:lvl1pPr>
          </a:lstStyle>
          <a:p>
            <a:pPr algn="ctr" defTabSz="685800"/>
            <a:r>
              <a:rPr lang="en-US" sz="1013" b="1" dirty="0">
                <a:solidFill>
                  <a:srgbClr val="58585D"/>
                </a:solidFill>
                <a:latin typeface="Arial Black" charset="0"/>
                <a:ea typeface="Arial Black" charset="0"/>
                <a:cs typeface="Arial Black" charset="0"/>
              </a:rPr>
              <a:t>Immunizing up to 450 MILLION</a:t>
            </a:r>
          </a:p>
          <a:p>
            <a:pPr algn="ctr" defTabSz="685800"/>
            <a:r>
              <a:rPr lang="en-US" sz="1013" b="1" dirty="0">
                <a:solidFill>
                  <a:srgbClr val="58585D"/>
                </a:solidFill>
                <a:latin typeface="Arial Black" charset="0"/>
                <a:ea typeface="Arial Black" charset="0"/>
                <a:cs typeface="Arial Black" charset="0"/>
              </a:rPr>
              <a:t>CHILDREN</a:t>
            </a:r>
          </a:p>
          <a:p>
            <a:pPr algn="ctr" defTabSz="685800"/>
            <a:r>
              <a:rPr lang="en-US" sz="1013" dirty="0">
                <a:solidFill>
                  <a:srgbClr val="58585D"/>
                </a:solidFill>
                <a:latin typeface="Arial" charset="0"/>
                <a:ea typeface="Arial" charset="0"/>
                <a:cs typeface="Arial" charset="0"/>
              </a:rPr>
              <a:t>in up </a:t>
            </a:r>
            <a:r>
              <a:rPr lang="en-US" sz="1013">
                <a:solidFill>
                  <a:srgbClr val="58585D"/>
                </a:solidFill>
                <a:latin typeface="Arial" charset="0"/>
                <a:ea typeface="Arial" charset="0"/>
                <a:cs typeface="Arial" charset="0"/>
              </a:rPr>
              <a:t>to </a:t>
            </a:r>
            <a:r>
              <a:rPr lang="en-US" sz="1013" b="1">
                <a:solidFill>
                  <a:srgbClr val="58585D"/>
                </a:solidFill>
                <a:latin typeface="Arial" charset="0"/>
                <a:ea typeface="Arial" charset="0"/>
                <a:cs typeface="Arial" charset="0"/>
              </a:rPr>
              <a:t>40 </a:t>
            </a:r>
            <a:r>
              <a:rPr lang="en-US" sz="1013" b="1" dirty="0">
                <a:solidFill>
                  <a:srgbClr val="58585D"/>
                </a:solidFill>
                <a:latin typeface="Arial" charset="0"/>
                <a:ea typeface="Arial" charset="0"/>
                <a:cs typeface="Arial" charset="0"/>
              </a:rPr>
              <a:t>countries</a:t>
            </a:r>
            <a:r>
              <a:rPr lang="en-US" sz="1013" dirty="0">
                <a:solidFill>
                  <a:srgbClr val="58585D"/>
                </a:solidFill>
                <a:latin typeface="Arial" charset="0"/>
                <a:ea typeface="Arial" charset="0"/>
                <a:cs typeface="Arial" charset="0"/>
              </a:rPr>
              <a:t> </a:t>
            </a:r>
          </a:p>
          <a:p>
            <a:pPr algn="ctr" defTabSz="685800"/>
            <a:r>
              <a:rPr lang="en-US" sz="1013" dirty="0">
                <a:solidFill>
                  <a:srgbClr val="58585D"/>
                </a:solidFill>
                <a:latin typeface="Arial" charset="0"/>
                <a:ea typeface="Arial" charset="0"/>
                <a:cs typeface="Arial" charset="0"/>
              </a:rPr>
              <a:t>every year</a:t>
            </a:r>
            <a:endParaRPr sz="1013" dirty="0">
              <a:solidFill>
                <a:srgbClr val="58585D"/>
              </a:solidFill>
              <a:latin typeface="Arial" charset="0"/>
              <a:ea typeface="Arial" charset="0"/>
              <a:cs typeface="Arial" charset="0"/>
            </a:endParaRPr>
          </a:p>
        </p:txBody>
      </p:sp>
      <p:sp>
        <p:nvSpPr>
          <p:cNvPr id="12" name="Shape 107"/>
          <p:cNvSpPr/>
          <p:nvPr/>
        </p:nvSpPr>
        <p:spPr>
          <a:xfrm>
            <a:off x="3976387" y="4163034"/>
            <a:ext cx="1349491" cy="886477"/>
          </a:xfrm>
          <a:prstGeom prst="rect">
            <a:avLst/>
          </a:prstGeom>
          <a:ln w="12700">
            <a:miter lim="400000"/>
          </a:ln>
          <a:extLst>
            <a:ext uri="{C572A759-6A51-4108-AA02-DFA0A04FC94B}">
              <ma14:wrappingTextBoxFlag xmlns="" xmlns:ma14="http://schemas.microsoft.com/office/mac/drawingml/2011/main" val="1"/>
            </a:ext>
          </a:extLst>
        </p:spPr>
        <p:txBody>
          <a:bodyPr lIns="40184" tIns="40184" rIns="40184" bIns="40184">
            <a:noAutofit/>
          </a:bodyPr>
          <a:lstStyle>
            <a:lvl1pPr algn="l">
              <a:defRPr sz="11200">
                <a:solidFill>
                  <a:srgbClr val="9B3788"/>
                </a:solidFill>
                <a:latin typeface="Arial"/>
                <a:ea typeface="Arial"/>
                <a:cs typeface="Arial"/>
                <a:sym typeface="Arial"/>
              </a:defRPr>
            </a:lvl1pPr>
          </a:lstStyle>
          <a:p>
            <a:pPr algn="ctr" defTabSz="685800"/>
            <a:r>
              <a:rPr lang="en-US" sz="1013" b="1" dirty="0">
                <a:solidFill>
                  <a:srgbClr val="58585D"/>
                </a:solidFill>
                <a:latin typeface="Arial Black" charset="0"/>
                <a:ea typeface="Arial Black" charset="0"/>
                <a:cs typeface="Arial Black" charset="0"/>
              </a:rPr>
              <a:t>Funding over </a:t>
            </a:r>
          </a:p>
          <a:p>
            <a:pPr algn="ctr" defTabSz="685800"/>
            <a:r>
              <a:rPr lang="en-US" sz="1013" b="1" dirty="0">
                <a:solidFill>
                  <a:srgbClr val="58585D"/>
                </a:solidFill>
                <a:latin typeface="Arial Black" charset="0"/>
                <a:ea typeface="Arial Black" charset="0"/>
                <a:cs typeface="Arial Black" charset="0"/>
              </a:rPr>
              <a:t>150,000</a:t>
            </a:r>
          </a:p>
          <a:p>
            <a:pPr algn="ctr" defTabSz="685800"/>
            <a:r>
              <a:rPr lang="en-US" sz="1013" b="1" dirty="0">
                <a:solidFill>
                  <a:srgbClr val="58585D"/>
                </a:solidFill>
                <a:latin typeface="Arial Black" charset="0"/>
                <a:ea typeface="Arial Black" charset="0"/>
                <a:cs typeface="Arial Black" charset="0"/>
              </a:rPr>
              <a:t>POLIO- WORKERS</a:t>
            </a:r>
          </a:p>
          <a:p>
            <a:pPr algn="ctr" defTabSz="685800"/>
            <a:r>
              <a:rPr lang="en-US" sz="1013" dirty="0">
                <a:solidFill>
                  <a:srgbClr val="58585D"/>
                </a:solidFill>
                <a:latin typeface="Arial" charset="0"/>
                <a:ea typeface="Arial" charset="0"/>
                <a:cs typeface="Arial" charset="0"/>
              </a:rPr>
              <a:t>in up to </a:t>
            </a:r>
            <a:r>
              <a:rPr lang="en-US" sz="1013" b="1" dirty="0">
                <a:solidFill>
                  <a:srgbClr val="58585D"/>
                </a:solidFill>
                <a:latin typeface="Arial" charset="0"/>
                <a:ea typeface="Arial" charset="0"/>
                <a:cs typeface="Arial" charset="0"/>
              </a:rPr>
              <a:t>70 countries </a:t>
            </a:r>
            <a:r>
              <a:rPr lang="en-US" sz="1013" dirty="0">
                <a:solidFill>
                  <a:srgbClr val="58585D"/>
                </a:solidFill>
                <a:latin typeface="Arial" charset="0"/>
                <a:ea typeface="Arial" charset="0"/>
                <a:cs typeface="Arial" charset="0"/>
              </a:rPr>
              <a:t>annually</a:t>
            </a:r>
            <a:endParaRPr sz="1013" dirty="0">
              <a:solidFill>
                <a:srgbClr val="58585D"/>
              </a:solidFill>
              <a:latin typeface="Arial" charset="0"/>
              <a:ea typeface="Arial" charset="0"/>
              <a:cs typeface="Arial" charset="0"/>
            </a:endParaRPr>
          </a:p>
        </p:txBody>
      </p:sp>
    </p:spTree>
    <p:extLst>
      <p:ext uri="{BB962C8B-B14F-4D97-AF65-F5344CB8AC3E}">
        <p14:creationId xmlns:p14="http://schemas.microsoft.com/office/powerpoint/2010/main" val="2056480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1386037" y="4185463"/>
            <a:ext cx="5547221" cy="944995"/>
          </a:xfrm>
          <a:prstGeom prst="rect">
            <a:avLst/>
          </a:prstGeom>
          <a:noFill/>
        </p:spPr>
        <p:txBody>
          <a:bodyPr vert="horz" lIns="51435" tIns="25718" rIns="51435" bIns="2571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defTabSz="685800">
              <a:lnSpc>
                <a:spcPct val="100000"/>
              </a:lnSpc>
            </a:pPr>
            <a:endParaRPr lang="en-US" sz="1856" spc="169" dirty="0">
              <a:solidFill>
                <a:srgbClr val="48595D"/>
              </a:solidFill>
              <a:latin typeface="Arial" panose="020B0604020202020204" pitchFamily="34" charset="0"/>
              <a:ea typeface="Arial" charset="0"/>
              <a:cs typeface="Arial" panose="020B0604020202020204" pitchFamily="34" charset="0"/>
            </a:endParaRPr>
          </a:p>
        </p:txBody>
      </p:sp>
      <p:sp>
        <p:nvSpPr>
          <p:cNvPr id="4" name="Rectangle 3">
            <a:extLst>
              <a:ext uri="{FF2B5EF4-FFF2-40B4-BE49-F238E27FC236}">
                <a16:creationId xmlns:a16="http://schemas.microsoft.com/office/drawing/2014/main" id="{6DD32644-EB67-B745-8E22-CBD7278403F9}"/>
              </a:ext>
            </a:extLst>
          </p:cNvPr>
          <p:cNvSpPr/>
          <p:nvPr/>
        </p:nvSpPr>
        <p:spPr>
          <a:xfrm>
            <a:off x="1143000" y="1500189"/>
            <a:ext cx="6858000" cy="87529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013">
              <a:solidFill>
                <a:prstClr val="white"/>
              </a:solidFill>
              <a:latin typeface="Calibri" panose="020F0502020204030204"/>
            </a:endParaRPr>
          </a:p>
        </p:txBody>
      </p:sp>
      <p:sp>
        <p:nvSpPr>
          <p:cNvPr id="7" name="TextBox 6"/>
          <p:cNvSpPr txBox="1"/>
          <p:nvPr/>
        </p:nvSpPr>
        <p:spPr>
          <a:xfrm>
            <a:off x="1258406" y="1688580"/>
            <a:ext cx="3561606" cy="568745"/>
          </a:xfrm>
          <a:prstGeom prst="rect">
            <a:avLst/>
          </a:prstGeom>
          <a:noFill/>
        </p:spPr>
        <p:txBody>
          <a:bodyPr wrap="square" lIns="0" tIns="0" rIns="0" bIns="0" rtlCol="0">
            <a:spAutoFit/>
          </a:bodyPr>
          <a:lstStyle/>
          <a:p>
            <a:pPr defTabSz="685800">
              <a:lnSpc>
                <a:spcPts val="2250"/>
              </a:lnSpc>
            </a:pPr>
            <a:r>
              <a:rPr lang="en-US" sz="2475" b="1" dirty="0">
                <a:solidFill>
                  <a:prstClr val="white"/>
                </a:solidFill>
                <a:latin typeface="Arial" panose="020B0604020202020204" pitchFamily="34" charset="0"/>
                <a:ea typeface="Arial" charset="0"/>
                <a:cs typeface="Arial" panose="020B0604020202020204" pitchFamily="34" charset="0"/>
              </a:rPr>
              <a:t>Polio cases 2013-2019 </a:t>
            </a:r>
            <a:r>
              <a:rPr lang="en-US" dirty="0">
                <a:solidFill>
                  <a:prstClr val="white"/>
                </a:solidFill>
                <a:latin typeface="Arial" panose="020B0604020202020204" pitchFamily="34" charset="0"/>
                <a:ea typeface="Arial" charset="0"/>
                <a:cs typeface="Arial" panose="020B0604020202020204" pitchFamily="34" charset="0"/>
              </a:rPr>
              <a:t>(as of 31 December)</a:t>
            </a:r>
          </a:p>
        </p:txBody>
      </p:sp>
      <p:grpSp>
        <p:nvGrpSpPr>
          <p:cNvPr id="3" name="Group 2">
            <a:extLst>
              <a:ext uri="{FF2B5EF4-FFF2-40B4-BE49-F238E27FC236}">
                <a16:creationId xmlns:a16="http://schemas.microsoft.com/office/drawing/2014/main" id="{E8423BE9-8A32-3C4A-B850-C634F846AC87}"/>
              </a:ext>
            </a:extLst>
          </p:cNvPr>
          <p:cNvGrpSpPr/>
          <p:nvPr/>
        </p:nvGrpSpPr>
        <p:grpSpPr>
          <a:xfrm>
            <a:off x="1458098" y="2583031"/>
            <a:ext cx="6159843" cy="2571749"/>
            <a:chOff x="638631" y="1805913"/>
            <a:chExt cx="10122568" cy="4699649"/>
          </a:xfrm>
        </p:grpSpPr>
        <p:graphicFrame>
          <p:nvGraphicFramePr>
            <p:cNvPr id="5" name="Chart 4"/>
            <p:cNvGraphicFramePr/>
            <p:nvPr/>
          </p:nvGraphicFramePr>
          <p:xfrm>
            <a:off x="638631" y="1805913"/>
            <a:ext cx="10122568" cy="4699649"/>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p:cNvSpPr txBox="1"/>
            <p:nvPr/>
          </p:nvSpPr>
          <p:spPr>
            <a:xfrm>
              <a:off x="7781032" y="4030276"/>
              <a:ext cx="523874" cy="738430"/>
            </a:xfrm>
            <a:prstGeom prst="rect">
              <a:avLst/>
            </a:prstGeom>
            <a:noFill/>
          </p:spPr>
          <p:txBody>
            <a:bodyPr wrap="square" rtlCol="0">
              <a:spAutoFit/>
            </a:bodyPr>
            <a:lstStyle/>
            <a:p>
              <a:pPr defTabSz="685800"/>
              <a:r>
                <a:rPr lang="en-US" sz="1013" b="1" dirty="0">
                  <a:solidFill>
                    <a:srgbClr val="000000"/>
                  </a:solidFill>
                  <a:latin typeface="Arial Narrow" panose="020B0606020202030204" pitchFamily="34" charset="0"/>
                </a:rPr>
                <a:t>176</a:t>
              </a:r>
            </a:p>
          </p:txBody>
        </p:sp>
      </p:grpSp>
    </p:spTree>
    <p:extLst>
      <p:ext uri="{BB962C8B-B14F-4D97-AF65-F5344CB8AC3E}">
        <p14:creationId xmlns:p14="http://schemas.microsoft.com/office/powerpoint/2010/main" val="30533879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2">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660" y="4286250"/>
            <a:ext cx="5293730" cy="1473200"/>
          </a:xfrm>
          <a:prstGeom prst="rect">
            <a:avLst/>
          </a:prstGeom>
          <a:solidFill>
            <a:srgbClr val="6D4A6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4" name="Title 3">
            <a:extLst>
              <a:ext uri="{FF2B5EF4-FFF2-40B4-BE49-F238E27FC236}">
                <a16:creationId xmlns:a16="http://schemas.microsoft.com/office/drawing/2014/main" id="{D59F5DB1-F142-6D4B-A25B-3114AC0D3CCC}"/>
              </a:ext>
            </a:extLst>
          </p:cNvPr>
          <p:cNvSpPr>
            <a:spLocks noGrp="1"/>
          </p:cNvSpPr>
          <p:nvPr>
            <p:ph type="title"/>
          </p:nvPr>
        </p:nvSpPr>
        <p:spPr>
          <a:xfrm>
            <a:off x="393192" y="4432554"/>
            <a:ext cx="4945642" cy="1176311"/>
          </a:xfrm>
        </p:spPr>
        <p:txBody>
          <a:bodyPr vert="horz" lIns="68580" tIns="34290" rIns="68580" bIns="34290" rtlCol="0" anchor="ctr">
            <a:normAutofit/>
          </a:bodyPr>
          <a:lstStyle/>
          <a:p>
            <a:pPr algn="r"/>
            <a:r>
              <a:rPr lang="en-US" sz="3300" dirty="0">
                <a:solidFill>
                  <a:srgbClr val="FFFFFF"/>
                </a:solidFill>
              </a:rPr>
              <a:t>Enhance your Polio Donation</a:t>
            </a:r>
          </a:p>
        </p:txBody>
      </p:sp>
      <p:pic>
        <p:nvPicPr>
          <p:cNvPr id="8" name="Picture Placeholder 7" descr="A picture containing person, outdoor, person, child&#10;&#10;Description automatically generated">
            <a:extLst>
              <a:ext uri="{FF2B5EF4-FFF2-40B4-BE49-F238E27FC236}">
                <a16:creationId xmlns:a16="http://schemas.microsoft.com/office/drawing/2014/main" id="{FF46EE45-2F36-EA42-94C3-DC860259B9F5}"/>
              </a:ext>
            </a:extLst>
          </p:cNvPr>
          <p:cNvPicPr>
            <a:picLocks noGrp="1" noChangeAspect="1"/>
          </p:cNvPicPr>
          <p:nvPr>
            <p:ph type="pic" idx="1"/>
          </p:nvPr>
        </p:nvPicPr>
        <p:blipFill rotWithShape="1">
          <a:blip r:embed="rId2" cstate="screen">
            <a:extLst>
              <a:ext uri="{28A0092B-C50C-407E-A947-70E740481C1C}">
                <a14:useLocalDpi xmlns:a14="http://schemas.microsoft.com/office/drawing/2010/main"/>
              </a:ext>
            </a:extLst>
          </a:blip>
          <a:srcRect/>
          <a:stretch/>
        </p:blipFill>
        <p:spPr>
          <a:xfrm>
            <a:off x="245660" y="1098550"/>
            <a:ext cx="5293730" cy="3080544"/>
          </a:xfrm>
          <a:prstGeom prst="rect">
            <a:avLst/>
          </a:prstGeom>
        </p:spPr>
      </p:pic>
      <p:sp>
        <p:nvSpPr>
          <p:cNvPr id="15" name="Rectangle 14">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0992" y="1098549"/>
            <a:ext cx="3251710" cy="4660901"/>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6" name="Text Placeholder 5">
            <a:extLst>
              <a:ext uri="{FF2B5EF4-FFF2-40B4-BE49-F238E27FC236}">
                <a16:creationId xmlns:a16="http://schemas.microsoft.com/office/drawing/2014/main" id="{8CDEC652-28F9-7E49-9BE9-58B55F40AAF8}"/>
              </a:ext>
            </a:extLst>
          </p:cNvPr>
          <p:cNvSpPr>
            <a:spLocks noGrp="1"/>
          </p:cNvSpPr>
          <p:nvPr>
            <p:ph type="body" sz="half" idx="2"/>
          </p:nvPr>
        </p:nvSpPr>
        <p:spPr>
          <a:xfrm>
            <a:off x="6021990" y="1545544"/>
            <a:ext cx="2568554" cy="3639272"/>
          </a:xfrm>
        </p:spPr>
        <p:txBody>
          <a:bodyPr vert="horz" lIns="68580" tIns="34290" rIns="68580" bIns="34290" rtlCol="0" anchor="ctr">
            <a:normAutofit/>
          </a:bodyPr>
          <a:lstStyle/>
          <a:p>
            <a:r>
              <a:rPr lang="en-US" sz="2100" dirty="0">
                <a:solidFill>
                  <a:srgbClr val="FFFFFF"/>
                </a:solidFill>
              </a:rPr>
              <a:t>The Bill and Melinda Gates Foundation continues to provide a two for one donation for every dollar donated to Polio</a:t>
            </a:r>
          </a:p>
        </p:txBody>
      </p:sp>
    </p:spTree>
    <p:extLst>
      <p:ext uri="{BB962C8B-B14F-4D97-AF65-F5344CB8AC3E}">
        <p14:creationId xmlns:p14="http://schemas.microsoft.com/office/powerpoint/2010/main" val="33179294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62648" y="1371601"/>
            <a:ext cx="5623142" cy="3739485"/>
          </a:xfrm>
          <a:prstGeom prst="rect">
            <a:avLst/>
          </a:prstGeom>
          <a:noFill/>
        </p:spPr>
        <p:txBody>
          <a:bodyPr wrap="none" rtlCol="0">
            <a:spAutoFit/>
          </a:bodyPr>
          <a:lstStyle/>
          <a:p>
            <a:pPr algn="ctr" defTabSz="685800"/>
            <a:r>
              <a:rPr lang="en-US" sz="3600" b="1" dirty="0">
                <a:solidFill>
                  <a:srgbClr val="FFC000"/>
                </a:solidFill>
                <a:latin typeface="Calibri" panose="020F0502020204030204"/>
              </a:rPr>
              <a:t>Rotary Grants…..</a:t>
            </a:r>
          </a:p>
          <a:p>
            <a:pPr algn="ctr" defTabSz="685800"/>
            <a:endParaRPr lang="en-US" sz="3600" b="1" dirty="0">
              <a:solidFill>
                <a:srgbClr val="FFC000"/>
              </a:solidFill>
              <a:latin typeface="Calibri" panose="020F0502020204030204"/>
            </a:endParaRPr>
          </a:p>
          <a:p>
            <a:pPr algn="ctr" defTabSz="685800"/>
            <a:r>
              <a:rPr lang="en-US" sz="3300" dirty="0">
                <a:solidFill>
                  <a:srgbClr val="FFC000">
                    <a:lumMod val="50000"/>
                  </a:srgbClr>
                </a:solidFill>
                <a:latin typeface="Calibri" panose="020F0502020204030204"/>
              </a:rPr>
              <a:t>Spending </a:t>
            </a:r>
          </a:p>
          <a:p>
            <a:pPr algn="ctr" defTabSz="685800"/>
            <a:r>
              <a:rPr lang="en-US" sz="3300" b="1" dirty="0">
                <a:solidFill>
                  <a:srgbClr val="FFC000">
                    <a:lumMod val="50000"/>
                  </a:srgbClr>
                </a:solidFill>
                <a:latin typeface="Calibri" panose="020F0502020204030204"/>
              </a:rPr>
              <a:t>The Rotary Foundation </a:t>
            </a:r>
          </a:p>
          <a:p>
            <a:pPr algn="ctr" defTabSz="685800"/>
            <a:r>
              <a:rPr lang="en-US" sz="3300" dirty="0">
                <a:solidFill>
                  <a:srgbClr val="FFC000">
                    <a:lumMod val="50000"/>
                  </a:srgbClr>
                </a:solidFill>
                <a:latin typeface="Calibri" panose="020F0502020204030204"/>
              </a:rPr>
              <a:t>money on</a:t>
            </a:r>
          </a:p>
          <a:p>
            <a:pPr algn="ctr" defTabSz="685800"/>
            <a:r>
              <a:rPr lang="en-US" sz="3300" dirty="0">
                <a:solidFill>
                  <a:srgbClr val="FFC000">
                    <a:lumMod val="50000"/>
                  </a:srgbClr>
                </a:solidFill>
                <a:latin typeface="Calibri" panose="020F0502020204030204"/>
              </a:rPr>
              <a:t> </a:t>
            </a:r>
            <a:r>
              <a:rPr lang="en-US" sz="3300" i="1" u="sng" dirty="0">
                <a:solidFill>
                  <a:srgbClr val="FFC000">
                    <a:lumMod val="50000"/>
                  </a:srgbClr>
                </a:solidFill>
                <a:latin typeface="Calibri" panose="020F0502020204030204"/>
              </a:rPr>
              <a:t>local</a:t>
            </a:r>
            <a:r>
              <a:rPr lang="en-US" sz="3300" dirty="0">
                <a:solidFill>
                  <a:srgbClr val="FFC000">
                    <a:lumMod val="50000"/>
                  </a:srgbClr>
                </a:solidFill>
                <a:latin typeface="Calibri" panose="020F0502020204030204"/>
              </a:rPr>
              <a:t> and </a:t>
            </a:r>
            <a:r>
              <a:rPr lang="en-US" sz="3300" i="1" u="sng" dirty="0">
                <a:solidFill>
                  <a:srgbClr val="FFC000">
                    <a:lumMod val="50000"/>
                  </a:srgbClr>
                </a:solidFill>
                <a:latin typeface="Calibri" panose="020F0502020204030204"/>
              </a:rPr>
              <a:t>international</a:t>
            </a:r>
            <a:r>
              <a:rPr lang="en-US" sz="3300" dirty="0">
                <a:solidFill>
                  <a:srgbClr val="FFC000">
                    <a:lumMod val="50000"/>
                  </a:srgbClr>
                </a:solidFill>
                <a:latin typeface="Calibri" panose="020F0502020204030204"/>
              </a:rPr>
              <a:t> projects</a:t>
            </a:r>
          </a:p>
          <a:p>
            <a:pPr algn="ctr" defTabSz="685800"/>
            <a:r>
              <a:rPr lang="en-US" sz="3300" dirty="0">
                <a:solidFill>
                  <a:srgbClr val="FFC000">
                    <a:lumMod val="50000"/>
                  </a:srgbClr>
                </a:solidFill>
                <a:latin typeface="Calibri" panose="020F0502020204030204"/>
              </a:rPr>
              <a:t>…to do good in the world</a:t>
            </a:r>
            <a:r>
              <a:rPr lang="en-US" sz="3000" baseline="30000" dirty="0">
                <a:solidFill>
                  <a:srgbClr val="FFC000">
                    <a:lumMod val="50000"/>
                  </a:srgbClr>
                </a:solidFill>
                <a:latin typeface="Calibri" panose="020F0502020204030204"/>
              </a:rPr>
              <a:t>®</a:t>
            </a:r>
            <a:endParaRPr lang="en-US" sz="3300" baseline="30000" dirty="0">
              <a:solidFill>
                <a:srgbClr val="FFC000">
                  <a:lumMod val="50000"/>
                </a:srgbClr>
              </a:solidFill>
              <a:latin typeface="Calibri" panose="020F0502020204030204"/>
            </a:endParaRPr>
          </a:p>
        </p:txBody>
      </p:sp>
    </p:spTree>
    <p:extLst>
      <p:ext uri="{BB962C8B-B14F-4D97-AF65-F5344CB8AC3E}">
        <p14:creationId xmlns:p14="http://schemas.microsoft.com/office/powerpoint/2010/main" val="2411041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3"/>
          <p:cNvSpPr>
            <a:spLocks noGrp="1"/>
          </p:cNvSpPr>
          <p:nvPr>
            <p:ph type="title" idx="4294967295"/>
          </p:nvPr>
        </p:nvSpPr>
        <p:spPr bwMode="auto">
          <a:xfrm>
            <a:off x="2951018" y="971551"/>
            <a:ext cx="3255042" cy="36552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normAutofit fontScale="90000"/>
          </a:bodyPr>
          <a:lstStyle/>
          <a:p>
            <a:pPr algn="ctr" eaLnBrk="1" hangingPunct="1"/>
            <a:r>
              <a:rPr lang="en-US" sz="2700" b="1" dirty="0">
                <a:solidFill>
                  <a:schemeClr val="accent2">
                    <a:lumMod val="50000"/>
                  </a:schemeClr>
                </a:solidFill>
                <a:latin typeface="Arial Narrow" pitchFamily="34" charset="0"/>
              </a:rPr>
              <a:t>Rotary Grants</a:t>
            </a:r>
          </a:p>
        </p:txBody>
      </p:sp>
      <p:sp>
        <p:nvSpPr>
          <p:cNvPr id="21507" name="Content Placeholder 2"/>
          <p:cNvSpPr txBox="1">
            <a:spLocks/>
          </p:cNvSpPr>
          <p:nvPr/>
        </p:nvSpPr>
        <p:spPr bwMode="auto">
          <a:xfrm>
            <a:off x="3416532" y="2446020"/>
            <a:ext cx="3028950" cy="211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pitchFamily="34" charset="0"/>
                <a:ea typeface="ヒラギノ角ゴ Pro W3" pitchFamily="-84" charset="-128"/>
              </a:defRPr>
            </a:lvl1pPr>
            <a:lvl2pPr marL="338138" indent="-2222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marL="253604" lvl="1" indent="-166688" defTabSz="685800">
              <a:spcBef>
                <a:spcPct val="20000"/>
              </a:spcBef>
              <a:buClr>
                <a:srgbClr val="5B9BD5"/>
              </a:buClr>
              <a:buSzPct val="120000"/>
              <a:buFont typeface="Wingdings" pitchFamily="2" charset="2"/>
              <a:buChar char="§"/>
            </a:pPr>
            <a:r>
              <a:rPr lang="en-US" b="1" dirty="0">
                <a:solidFill>
                  <a:srgbClr val="ED7D31">
                    <a:lumMod val="50000"/>
                  </a:srgbClr>
                </a:solidFill>
                <a:cs typeface="Arial" panose="020B0604020202020204" pitchFamily="34" charset="0"/>
              </a:rPr>
              <a:t>District grants</a:t>
            </a:r>
            <a:br>
              <a:rPr lang="en-US" b="1" dirty="0">
                <a:solidFill>
                  <a:srgbClr val="ED7D31">
                    <a:lumMod val="50000"/>
                  </a:srgbClr>
                </a:solidFill>
                <a:cs typeface="Arial" panose="020B0604020202020204" pitchFamily="34" charset="0"/>
              </a:rPr>
            </a:br>
            <a:endParaRPr lang="en-US" b="1" dirty="0">
              <a:solidFill>
                <a:srgbClr val="ED7D31">
                  <a:lumMod val="50000"/>
                </a:srgbClr>
              </a:solidFill>
              <a:cs typeface="Arial" panose="020B0604020202020204" pitchFamily="34" charset="0"/>
            </a:endParaRPr>
          </a:p>
          <a:p>
            <a:pPr marL="253604" lvl="1" indent="-166688" defTabSz="685800">
              <a:spcBef>
                <a:spcPct val="20000"/>
              </a:spcBef>
              <a:buClr>
                <a:srgbClr val="5B9BD5"/>
              </a:buClr>
              <a:buSzPct val="120000"/>
              <a:buFont typeface="Wingdings" pitchFamily="2" charset="2"/>
              <a:buChar char="§"/>
            </a:pPr>
            <a:r>
              <a:rPr lang="en-US" b="1" dirty="0">
                <a:solidFill>
                  <a:srgbClr val="ED7D31">
                    <a:lumMod val="50000"/>
                  </a:srgbClr>
                </a:solidFill>
                <a:cs typeface="Arial" panose="020B0604020202020204" pitchFamily="34" charset="0"/>
              </a:rPr>
              <a:t>Global grants</a:t>
            </a:r>
          </a:p>
        </p:txBody>
      </p:sp>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06061" y="857250"/>
            <a:ext cx="1794940" cy="5143500"/>
          </a:xfrm>
          <a:prstGeom prst="rect">
            <a:avLst/>
          </a:prstGeom>
        </p:spPr>
      </p:pic>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43000" y="857250"/>
            <a:ext cx="2268141" cy="5143500"/>
          </a:xfrm>
          <a:prstGeom prst="rect">
            <a:avLst/>
          </a:prstGeom>
        </p:spPr>
      </p:pic>
    </p:spTree>
    <p:extLst>
      <p:ext uri="{BB962C8B-B14F-4D97-AF65-F5344CB8AC3E}">
        <p14:creationId xmlns:p14="http://schemas.microsoft.com/office/powerpoint/2010/main" val="872419153"/>
      </p:ext>
    </p:extLst>
  </p:cSld>
  <p:clrMapOvr>
    <a:masterClrMapping/>
  </p:clrMapOvr>
  <p:transition spd="med" advClick="0">
    <p:fade/>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80DF40B2-80F7-4E71-B46C-284163F365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21505" name="Title 3"/>
          <p:cNvSpPr>
            <a:spLocks noGrp="1"/>
          </p:cNvSpPr>
          <p:nvPr>
            <p:ph type="title" idx="4294967295"/>
          </p:nvPr>
        </p:nvSpPr>
        <p:spPr bwMode="auto">
          <a:xfrm>
            <a:off x="628650" y="1268598"/>
            <a:ext cx="2855390" cy="167105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68580" tIns="34290" rIns="68580" bIns="34290" numCol="1" rtlCol="0" anchor="ctr" compatLnSpc="1">
            <a:prstTxWarp prst="textNoShape">
              <a:avLst/>
            </a:prstTxWarp>
            <a:normAutofit/>
          </a:bodyPr>
          <a:lstStyle/>
          <a:p>
            <a:r>
              <a:rPr lang="en-US" sz="3000" b="1"/>
              <a:t>District Grants</a:t>
            </a:r>
          </a:p>
        </p:txBody>
      </p:sp>
      <p:sp>
        <p:nvSpPr>
          <p:cNvPr id="21507" name="Content Placeholder 2"/>
          <p:cNvSpPr txBox="1">
            <a:spLocks/>
          </p:cNvSpPr>
          <p:nvPr/>
        </p:nvSpPr>
        <p:spPr bwMode="auto">
          <a:xfrm>
            <a:off x="628651" y="3078960"/>
            <a:ext cx="2849569" cy="2357431"/>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68580" tIns="34290" rIns="68580" bIns="34290" rtlCol="0">
            <a:normAutofit/>
          </a:bodyPr>
          <a:lstStyle>
            <a:lvl1pPr eaLnBrk="0" hangingPunct="0">
              <a:defRPr sz="2400">
                <a:solidFill>
                  <a:schemeClr val="tx1"/>
                </a:solidFill>
                <a:latin typeface="Arial" pitchFamily="34" charset="0"/>
                <a:ea typeface="ヒラギノ角ゴ Pro W3" pitchFamily="-84" charset="-128"/>
              </a:defRPr>
            </a:lvl1pPr>
            <a:lvl2pPr marL="338138" indent="-2222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marL="253604" lvl="1" indent="-171450" defTabSz="685800" eaLnBrk="1" hangingPunct="1">
              <a:lnSpc>
                <a:spcPct val="90000"/>
              </a:lnSpc>
              <a:spcBef>
                <a:spcPct val="20000"/>
              </a:spcBef>
              <a:buClr>
                <a:srgbClr val="5B9BD5"/>
              </a:buClr>
              <a:buSzPct val="120000"/>
              <a:buFont typeface="Arial" panose="020B0604020202020204" pitchFamily="34" charset="0"/>
              <a:buChar char="•"/>
            </a:pPr>
            <a:r>
              <a:rPr lang="en-US" sz="1500" dirty="0">
                <a:solidFill>
                  <a:prstClr val="black"/>
                </a:solidFill>
                <a:latin typeface="Calibri" panose="020F0502020204030204"/>
              </a:rPr>
              <a:t>Small-scale, short-term</a:t>
            </a:r>
            <a:br>
              <a:rPr lang="en-US" sz="1500" dirty="0">
                <a:solidFill>
                  <a:prstClr val="black"/>
                </a:solidFill>
                <a:latin typeface="Calibri" panose="020F0502020204030204"/>
              </a:rPr>
            </a:br>
            <a:endParaRPr lang="en-US" sz="1500" dirty="0">
              <a:solidFill>
                <a:prstClr val="black"/>
              </a:solidFill>
              <a:latin typeface="Calibri" panose="020F0502020204030204"/>
            </a:endParaRPr>
          </a:p>
          <a:p>
            <a:pPr marL="253604" lvl="1" indent="-171450" defTabSz="685800" eaLnBrk="1" hangingPunct="1">
              <a:lnSpc>
                <a:spcPct val="90000"/>
              </a:lnSpc>
              <a:spcBef>
                <a:spcPct val="20000"/>
              </a:spcBef>
              <a:buClr>
                <a:srgbClr val="5B9BD5"/>
              </a:buClr>
              <a:buSzPct val="120000"/>
              <a:buFont typeface="Arial" panose="020B0604020202020204" pitchFamily="34" charset="0"/>
              <a:buChar char="•"/>
            </a:pPr>
            <a:r>
              <a:rPr lang="en-US" sz="1500" dirty="0">
                <a:solidFill>
                  <a:prstClr val="black"/>
                </a:solidFill>
                <a:latin typeface="Calibri" panose="020F0502020204030204"/>
              </a:rPr>
              <a:t>Local or international activities</a:t>
            </a:r>
            <a:br>
              <a:rPr lang="en-US" sz="1500" dirty="0">
                <a:solidFill>
                  <a:prstClr val="black"/>
                </a:solidFill>
                <a:latin typeface="Calibri" panose="020F0502020204030204"/>
              </a:rPr>
            </a:br>
            <a:endParaRPr lang="en-US" sz="1500" dirty="0">
              <a:solidFill>
                <a:prstClr val="black"/>
              </a:solidFill>
              <a:latin typeface="Calibri" panose="020F0502020204030204"/>
            </a:endParaRPr>
          </a:p>
          <a:p>
            <a:pPr marL="253604" lvl="1" indent="-171450" defTabSz="685800" eaLnBrk="1" hangingPunct="1">
              <a:lnSpc>
                <a:spcPct val="90000"/>
              </a:lnSpc>
              <a:spcBef>
                <a:spcPct val="20000"/>
              </a:spcBef>
              <a:buClr>
                <a:srgbClr val="5B9BD5"/>
              </a:buClr>
              <a:buSzPct val="120000"/>
              <a:buFont typeface="Arial" panose="020B0604020202020204" pitchFamily="34" charset="0"/>
              <a:buChar char="•"/>
            </a:pPr>
            <a:r>
              <a:rPr lang="en-US" sz="1500" dirty="0">
                <a:solidFill>
                  <a:prstClr val="black"/>
                </a:solidFill>
                <a:latin typeface="Calibri" panose="020F0502020204030204"/>
              </a:rPr>
              <a:t>Aligned with the Foundation’s mission</a:t>
            </a:r>
            <a:br>
              <a:rPr lang="en-US" sz="1500" dirty="0">
                <a:solidFill>
                  <a:prstClr val="black"/>
                </a:solidFill>
                <a:latin typeface="Calibri" panose="020F0502020204030204"/>
              </a:rPr>
            </a:br>
            <a:endParaRPr lang="en-US" sz="1500" dirty="0">
              <a:solidFill>
                <a:prstClr val="black"/>
              </a:solidFill>
              <a:latin typeface="Calibri" panose="020F0502020204030204"/>
            </a:endParaRPr>
          </a:p>
          <a:p>
            <a:pPr marL="253604" lvl="1" indent="-171450" defTabSz="685800" eaLnBrk="1" hangingPunct="1">
              <a:lnSpc>
                <a:spcPct val="90000"/>
              </a:lnSpc>
              <a:spcBef>
                <a:spcPct val="20000"/>
              </a:spcBef>
              <a:buClr>
                <a:srgbClr val="5B9BD5"/>
              </a:buClr>
              <a:buSzPct val="120000"/>
              <a:buFont typeface="Arial" panose="020B0604020202020204" pitchFamily="34" charset="0"/>
              <a:buChar char="•"/>
            </a:pPr>
            <a:r>
              <a:rPr lang="en-US" sz="1500" dirty="0">
                <a:solidFill>
                  <a:prstClr val="black"/>
                </a:solidFill>
                <a:latin typeface="Calibri" panose="020F0502020204030204"/>
              </a:rPr>
              <a:t>Single grant awarded annually</a:t>
            </a:r>
            <a:br>
              <a:rPr lang="en-US" sz="1500" dirty="0">
                <a:solidFill>
                  <a:prstClr val="black"/>
                </a:solidFill>
                <a:latin typeface="Calibri" panose="020F0502020204030204"/>
              </a:rPr>
            </a:br>
            <a:endParaRPr lang="en-US" sz="1500" dirty="0">
              <a:solidFill>
                <a:prstClr val="black"/>
              </a:solidFill>
              <a:latin typeface="Calibri" panose="020F0502020204030204"/>
            </a:endParaRPr>
          </a:p>
          <a:p>
            <a:pPr marL="253604" lvl="1" indent="-171450" defTabSz="685800" eaLnBrk="1" hangingPunct="1">
              <a:lnSpc>
                <a:spcPct val="90000"/>
              </a:lnSpc>
              <a:spcBef>
                <a:spcPct val="20000"/>
              </a:spcBef>
              <a:buClr>
                <a:srgbClr val="5B9BD5"/>
              </a:buClr>
              <a:buSzPct val="120000"/>
              <a:buFont typeface="Arial" panose="020B0604020202020204" pitchFamily="34" charset="0"/>
              <a:buChar char="•"/>
            </a:pPr>
            <a:r>
              <a:rPr lang="en-US" sz="1500" dirty="0">
                <a:solidFill>
                  <a:prstClr val="black"/>
                </a:solidFill>
                <a:latin typeface="Calibri" panose="020F0502020204030204"/>
              </a:rPr>
              <a:t>Club submission required</a:t>
            </a: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757790" y="1028700"/>
            <a:ext cx="5386210" cy="4972050"/>
          </a:xfrm>
          <a:prstGeom prst="rect">
            <a:avLst/>
          </a:prstGeom>
          <a:effectLst/>
        </p:spPr>
      </p:pic>
    </p:spTree>
    <p:extLst>
      <p:ext uri="{BB962C8B-B14F-4D97-AF65-F5344CB8AC3E}">
        <p14:creationId xmlns:p14="http://schemas.microsoft.com/office/powerpoint/2010/main" val="2554076031"/>
      </p:ext>
    </p:extLst>
  </p:cSld>
  <p:clrMapOvr>
    <a:masterClrMapping/>
  </p:clrMapOvr>
  <p:transition spd="med" advClick="0">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3"/>
          <p:cNvSpPr>
            <a:spLocks noGrp="1"/>
          </p:cNvSpPr>
          <p:nvPr>
            <p:ph type="title" idx="4294967295"/>
          </p:nvPr>
        </p:nvSpPr>
        <p:spPr bwMode="auto">
          <a:xfrm>
            <a:off x="2514600" y="971551"/>
            <a:ext cx="4572000" cy="36552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normAutofit fontScale="90000"/>
          </a:bodyPr>
          <a:lstStyle/>
          <a:p>
            <a:pPr eaLnBrk="1" hangingPunct="1"/>
            <a:r>
              <a:rPr lang="en-US" sz="2700" dirty="0">
                <a:solidFill>
                  <a:schemeClr val="accent2">
                    <a:lumMod val="50000"/>
                  </a:schemeClr>
                </a:solidFill>
                <a:latin typeface="Arial Narrow" pitchFamily="34" charset="0"/>
              </a:rPr>
              <a:t>DISTRICT GRANT Examples</a:t>
            </a:r>
          </a:p>
        </p:txBody>
      </p:sp>
      <p:pic>
        <p:nvPicPr>
          <p:cNvPr id="4" name="Picture 3" descr="East Timor clean water.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82822" y="2070669"/>
            <a:ext cx="3185939" cy="23706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TextBox 4"/>
          <p:cNvSpPr txBox="1"/>
          <p:nvPr/>
        </p:nvSpPr>
        <p:spPr bwMode="auto">
          <a:xfrm>
            <a:off x="4114800" y="4545590"/>
            <a:ext cx="33718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spAutoFit/>
          </a:bodyPr>
          <a:lstStyle/>
          <a:p>
            <a:pPr marL="685800" defTabSz="685800">
              <a:spcBef>
                <a:spcPct val="20000"/>
              </a:spcBef>
              <a:buClr>
                <a:srgbClr val="01B4E7"/>
              </a:buClr>
              <a:buSzPct val="120000"/>
            </a:pPr>
            <a:r>
              <a:rPr lang="en-US" sz="1350" dirty="0">
                <a:solidFill>
                  <a:srgbClr val="ED7D31">
                    <a:lumMod val="50000"/>
                  </a:srgbClr>
                </a:solidFill>
                <a:latin typeface="Calibri" panose="020F0502020204030204"/>
                <a:cs typeface="Arial" panose="020B0604020202020204" pitchFamily="34" charset="0"/>
              </a:rPr>
              <a:t>Clean water has been provided to the town of Pune in East Timor by </a:t>
            </a:r>
            <a:r>
              <a:rPr lang="en-US" sz="1350" b="1" dirty="0">
                <a:solidFill>
                  <a:srgbClr val="ED7D31"/>
                </a:solidFill>
                <a:latin typeface="Calibri" panose="020F0502020204030204"/>
                <a:cs typeface="Arial" panose="020B0604020202020204" pitchFamily="34" charset="0"/>
              </a:rPr>
              <a:t>Rotary Club of Epping</a:t>
            </a:r>
            <a:r>
              <a:rPr lang="en-US" sz="1350" dirty="0">
                <a:solidFill>
                  <a:srgbClr val="ED7D31">
                    <a:lumMod val="50000"/>
                  </a:srgbClr>
                </a:solidFill>
                <a:latin typeface="Calibri" panose="020F0502020204030204"/>
                <a:cs typeface="Arial" panose="020B0604020202020204" pitchFamily="34" charset="0"/>
              </a:rPr>
              <a:t>. 43 Bio-sand filters have been installed in homes</a:t>
            </a:r>
          </a:p>
        </p:txBody>
      </p:sp>
      <p:pic>
        <p:nvPicPr>
          <p:cNvPr id="6" name="Picture 5" descr="Mosman Books in Homes 6.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314449" y="2098157"/>
            <a:ext cx="2914650" cy="23431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TextBox 6"/>
          <p:cNvSpPr txBox="1"/>
          <p:nvPr/>
        </p:nvSpPr>
        <p:spPr bwMode="auto">
          <a:xfrm>
            <a:off x="1000124" y="4545590"/>
            <a:ext cx="35433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spAutoFit/>
          </a:bodyPr>
          <a:lstStyle/>
          <a:p>
            <a:pPr marL="685800" defTabSz="685800">
              <a:spcBef>
                <a:spcPct val="20000"/>
              </a:spcBef>
              <a:buClr>
                <a:srgbClr val="01B4E7"/>
              </a:buClr>
              <a:buSzPct val="120000"/>
            </a:pPr>
            <a:r>
              <a:rPr lang="en-US" sz="1350" b="1" dirty="0">
                <a:solidFill>
                  <a:srgbClr val="ED7D31"/>
                </a:solidFill>
                <a:latin typeface="Calibri" panose="020F0502020204030204"/>
                <a:cs typeface="Arial" panose="020B0604020202020204" pitchFamily="34" charset="0"/>
              </a:rPr>
              <a:t>Rotary Club of Mosman  </a:t>
            </a:r>
            <a:r>
              <a:rPr lang="en-US" sz="1350" dirty="0">
                <a:solidFill>
                  <a:srgbClr val="ED7D31">
                    <a:lumMod val="50000"/>
                  </a:srgbClr>
                </a:solidFill>
                <a:latin typeface="Calibri" panose="020F0502020204030204"/>
                <a:cs typeface="Arial" panose="020B0604020202020204" pitchFamily="34" charset="0"/>
              </a:rPr>
              <a:t>has supported “Books in Homes” in providing books to infants and grade 1 pupils at a school in Mt Druitt</a:t>
            </a:r>
          </a:p>
        </p:txBody>
      </p:sp>
      <p:pic>
        <p:nvPicPr>
          <p:cNvPr id="2" name="Picture 1"/>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657350" y="1658572"/>
            <a:ext cx="2114550" cy="296576"/>
          </a:xfrm>
          <a:prstGeom prst="rect">
            <a:avLst/>
          </a:prstGeom>
        </p:spPr>
      </p:pic>
      <p:pic>
        <p:nvPicPr>
          <p:cNvPr id="3" name="Picture 2"/>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822031" y="1650786"/>
            <a:ext cx="2250194" cy="315601"/>
          </a:xfrm>
          <a:prstGeom prst="rect">
            <a:avLst/>
          </a:prstGeom>
        </p:spPr>
      </p:pic>
    </p:spTree>
    <p:extLst>
      <p:ext uri="{BB962C8B-B14F-4D97-AF65-F5344CB8AC3E}">
        <p14:creationId xmlns:p14="http://schemas.microsoft.com/office/powerpoint/2010/main" val="2016457717"/>
      </p:ext>
    </p:extLst>
  </p:cSld>
  <p:clrMapOvr>
    <a:masterClrMapping/>
  </p:clrMapOvr>
  <p:transition spd="med" advClick="0">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i.imgur.com/QG2PfA0.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857750" y="3371851"/>
            <a:ext cx="3022479" cy="200239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143001" y="971551"/>
            <a:ext cx="6857999" cy="507831"/>
          </a:xfrm>
          <a:prstGeom prst="rect">
            <a:avLst/>
          </a:prstGeom>
          <a:noFill/>
        </p:spPr>
        <p:txBody>
          <a:bodyPr wrap="square" rtlCol="0">
            <a:spAutoFit/>
          </a:bodyPr>
          <a:lstStyle/>
          <a:p>
            <a:pPr algn="ctr" defTabSz="685800"/>
            <a:r>
              <a:rPr lang="en-US" sz="2700" b="1" dirty="0">
                <a:solidFill>
                  <a:srgbClr val="ED7D31">
                    <a:lumMod val="50000"/>
                  </a:srgbClr>
                </a:solidFill>
                <a:latin typeface="Calibri" panose="020F0502020204030204"/>
              </a:rPr>
              <a:t>GG 1527246 Example</a:t>
            </a:r>
          </a:p>
        </p:txBody>
      </p:sp>
      <p:graphicFrame>
        <p:nvGraphicFramePr>
          <p:cNvPr id="7" name="Diagram 6"/>
          <p:cNvGraphicFramePr/>
          <p:nvPr/>
        </p:nvGraphicFramePr>
        <p:xfrm>
          <a:off x="1314450" y="1629802"/>
          <a:ext cx="3429000" cy="39137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8"/>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372100" y="1798500"/>
            <a:ext cx="1771650" cy="1144399"/>
          </a:xfrm>
          <a:prstGeom prst="rect">
            <a:avLst/>
          </a:prstGeom>
        </p:spPr>
      </p:pic>
    </p:spTree>
    <p:extLst>
      <p:ext uri="{BB962C8B-B14F-4D97-AF65-F5344CB8AC3E}">
        <p14:creationId xmlns:p14="http://schemas.microsoft.com/office/powerpoint/2010/main" val="31775042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43000" y="1031290"/>
            <a:ext cx="6858000" cy="415498"/>
          </a:xfrm>
          <a:prstGeom prst="rect">
            <a:avLst/>
          </a:prstGeom>
          <a:noFill/>
        </p:spPr>
        <p:txBody>
          <a:bodyPr wrap="square" rtlCol="0">
            <a:spAutoFit/>
          </a:bodyPr>
          <a:lstStyle/>
          <a:p>
            <a:pPr algn="ctr" defTabSz="685800"/>
            <a:r>
              <a:rPr lang="en-US" sz="2100" b="1" dirty="0">
                <a:solidFill>
                  <a:srgbClr val="ED7D31">
                    <a:lumMod val="50000"/>
                  </a:srgbClr>
                </a:solidFill>
                <a:latin typeface="Calibri" panose="020F0502020204030204"/>
              </a:rPr>
              <a:t>Funding : GG 1527246 Example</a:t>
            </a:r>
          </a:p>
        </p:txBody>
      </p:sp>
      <p:sp>
        <p:nvSpPr>
          <p:cNvPr id="10" name="TextBox 9"/>
          <p:cNvSpPr txBox="1"/>
          <p:nvPr/>
        </p:nvSpPr>
        <p:spPr>
          <a:xfrm>
            <a:off x="1703907" y="2057401"/>
            <a:ext cx="5897043" cy="2654573"/>
          </a:xfrm>
          <a:prstGeom prst="rect">
            <a:avLst/>
          </a:prstGeom>
          <a:noFill/>
        </p:spPr>
        <p:txBody>
          <a:bodyPr wrap="square" rtlCol="0">
            <a:spAutoFit/>
          </a:bodyPr>
          <a:lstStyle/>
          <a:p>
            <a:pPr defTabSz="685800"/>
            <a:r>
              <a:rPr lang="en-US" sz="2100" dirty="0">
                <a:solidFill>
                  <a:srgbClr val="ED7D31">
                    <a:lumMod val="50000"/>
                  </a:srgbClr>
                </a:solidFill>
                <a:latin typeface="Calibri" panose="020F0502020204030204"/>
              </a:rPr>
              <a:t>Sponsor Club:		 	$1,000	(0.3%)</a:t>
            </a:r>
            <a:br>
              <a:rPr lang="en-US" sz="2100" dirty="0">
                <a:solidFill>
                  <a:srgbClr val="ED7D31">
                    <a:lumMod val="50000"/>
                  </a:srgbClr>
                </a:solidFill>
                <a:latin typeface="Calibri" panose="020F0502020204030204"/>
              </a:rPr>
            </a:br>
            <a:endParaRPr lang="en-US" sz="2100" dirty="0">
              <a:solidFill>
                <a:srgbClr val="ED7D31">
                  <a:lumMod val="50000"/>
                </a:srgbClr>
              </a:solidFill>
              <a:latin typeface="Calibri" panose="020F0502020204030204"/>
            </a:endParaRPr>
          </a:p>
          <a:p>
            <a:pPr defTabSz="685800"/>
            <a:r>
              <a:rPr lang="en-US" sz="2100" dirty="0">
                <a:solidFill>
                  <a:srgbClr val="ED7D31">
                    <a:lumMod val="50000"/>
                  </a:srgbClr>
                </a:solidFill>
                <a:latin typeface="Calibri" panose="020F0502020204030204"/>
              </a:rPr>
              <a:t>Collaborating Clubs: 		$100,000	(30.5%)</a:t>
            </a:r>
          </a:p>
          <a:p>
            <a:pPr defTabSz="685800"/>
            <a:r>
              <a:rPr lang="en-US" sz="2100" dirty="0">
                <a:solidFill>
                  <a:srgbClr val="ED7D31">
                    <a:lumMod val="50000"/>
                  </a:srgbClr>
                </a:solidFill>
                <a:latin typeface="Calibri" panose="020F0502020204030204"/>
              </a:rPr>
              <a:t>Other Districts DDF:		$98,000	(29.9%)</a:t>
            </a:r>
          </a:p>
          <a:p>
            <a:pPr defTabSz="685800"/>
            <a:r>
              <a:rPr lang="en-US" sz="2100" b="1" dirty="0">
                <a:solidFill>
                  <a:srgbClr val="FFC000"/>
                </a:solidFill>
                <a:latin typeface="Calibri" panose="020F0502020204030204"/>
              </a:rPr>
              <a:t>World Fund match: 		$129,500	(39.3%)</a:t>
            </a:r>
            <a:br>
              <a:rPr lang="en-US" sz="2100" b="1" dirty="0">
                <a:solidFill>
                  <a:srgbClr val="FFC000"/>
                </a:solidFill>
                <a:latin typeface="Calibri" panose="020F0502020204030204"/>
              </a:rPr>
            </a:br>
            <a:endParaRPr lang="en-US" sz="2100" b="1" dirty="0">
              <a:solidFill>
                <a:srgbClr val="FFC000"/>
              </a:solidFill>
              <a:latin typeface="Calibri" panose="020F0502020204030204"/>
            </a:endParaRPr>
          </a:p>
          <a:p>
            <a:pPr defTabSz="685800"/>
            <a:r>
              <a:rPr lang="en-US" sz="2700" b="1" dirty="0">
                <a:solidFill>
                  <a:srgbClr val="ED7D31">
                    <a:lumMod val="50000"/>
                  </a:srgbClr>
                </a:solidFill>
                <a:latin typeface="Calibri" panose="020F0502020204030204"/>
              </a:rPr>
              <a:t>Total Project:			$329,000</a:t>
            </a:r>
          </a:p>
          <a:p>
            <a:pPr defTabSz="685800"/>
            <a:endParaRPr lang="en-US" sz="1350" dirty="0">
              <a:solidFill>
                <a:prstClr val="black"/>
              </a:solidFill>
              <a:latin typeface="Calibri" panose="020F0502020204030204"/>
            </a:endParaRP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14600" y="5143500"/>
            <a:ext cx="3886200" cy="545060"/>
          </a:xfrm>
          <a:prstGeom prst="rect">
            <a:avLst/>
          </a:prstGeom>
        </p:spPr>
      </p:pic>
    </p:spTree>
    <p:extLst>
      <p:ext uri="{BB962C8B-B14F-4D97-AF65-F5344CB8AC3E}">
        <p14:creationId xmlns:p14="http://schemas.microsoft.com/office/powerpoint/2010/main" val="12564060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5FE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65790" y="1500189"/>
            <a:ext cx="3768443" cy="655319"/>
          </a:xfrm>
        </p:spPr>
        <p:txBody>
          <a:bodyPr>
            <a:normAutofit fontScale="90000"/>
          </a:bodyPr>
          <a:lstStyle/>
          <a:p>
            <a:r>
              <a:rPr lang="en-US" dirty="0">
                <a:solidFill>
                  <a:schemeClr val="bg1"/>
                </a:solidFill>
              </a:rPr>
              <a:t>local </a:t>
            </a:r>
            <a:r>
              <a:rPr lang="en-US" sz="2475" dirty="0">
                <a:solidFill>
                  <a:schemeClr val="bg1"/>
                </a:solidFill>
              </a:rPr>
              <a:t>(A/NZ) </a:t>
            </a:r>
            <a:r>
              <a:rPr lang="en-US" dirty="0">
                <a:solidFill>
                  <a:schemeClr val="bg1"/>
                </a:solidFill>
              </a:rPr>
              <a:t>projects too:</a:t>
            </a:r>
            <a:br>
              <a:rPr lang="en-US" dirty="0">
                <a:solidFill>
                  <a:schemeClr val="bg1"/>
                </a:solidFill>
              </a:rPr>
            </a:br>
            <a:r>
              <a:rPr lang="en-US" dirty="0">
                <a:solidFill>
                  <a:srgbClr val="7DDDFF"/>
                </a:solidFill>
              </a:rPr>
              <a:t>Pukatja</a:t>
            </a:r>
            <a:r>
              <a:rPr lang="en-US" sz="2756" dirty="0">
                <a:solidFill>
                  <a:srgbClr val="7DDDFF"/>
                </a:solidFill>
              </a:rPr>
              <a:t>, South Australia</a:t>
            </a:r>
            <a:endParaRPr lang="en-AU" sz="2756" dirty="0">
              <a:solidFill>
                <a:srgbClr val="7DDDFF"/>
              </a:solidFill>
            </a:endParaRPr>
          </a:p>
        </p:txBody>
      </p:sp>
      <p:sp>
        <p:nvSpPr>
          <p:cNvPr id="3" name="Content Placeholder 2"/>
          <p:cNvSpPr>
            <a:spLocks noGrp="1"/>
          </p:cNvSpPr>
          <p:nvPr>
            <p:ph idx="1"/>
          </p:nvPr>
        </p:nvSpPr>
        <p:spPr>
          <a:xfrm>
            <a:off x="1365792" y="2557150"/>
            <a:ext cx="6401585" cy="2841209"/>
          </a:xfrm>
        </p:spPr>
        <p:txBody>
          <a:bodyPr>
            <a:normAutofit/>
          </a:bodyPr>
          <a:lstStyle/>
          <a:p>
            <a:r>
              <a:rPr lang="en-US" sz="2250" dirty="0">
                <a:solidFill>
                  <a:schemeClr val="bg1"/>
                </a:solidFill>
              </a:rPr>
              <a:t>Remote indigenous</a:t>
            </a:r>
            <a:br>
              <a:rPr lang="en-US" sz="2250" dirty="0">
                <a:solidFill>
                  <a:schemeClr val="bg1"/>
                </a:solidFill>
              </a:rPr>
            </a:br>
            <a:r>
              <a:rPr lang="en-US" sz="2250" dirty="0">
                <a:solidFill>
                  <a:schemeClr val="bg1"/>
                </a:solidFill>
              </a:rPr>
              <a:t>community</a:t>
            </a:r>
          </a:p>
          <a:p>
            <a:pPr lvl="1"/>
            <a:r>
              <a:rPr lang="en-AU" dirty="0">
                <a:solidFill>
                  <a:srgbClr val="F7A81B"/>
                </a:solidFill>
              </a:rPr>
              <a:t>kidney disease </a:t>
            </a:r>
            <a:r>
              <a:rPr lang="en-AU" b="1" u="sng" dirty="0">
                <a:solidFill>
                  <a:schemeClr val="bg1"/>
                </a:solidFill>
              </a:rPr>
              <a:t>15x</a:t>
            </a:r>
            <a:r>
              <a:rPr lang="en-AU" dirty="0">
                <a:solidFill>
                  <a:schemeClr val="bg1"/>
                </a:solidFill>
              </a:rPr>
              <a:t> national average</a:t>
            </a:r>
          </a:p>
          <a:p>
            <a:pPr lvl="1"/>
            <a:r>
              <a:rPr lang="en-AU" dirty="0">
                <a:solidFill>
                  <a:schemeClr val="bg1"/>
                </a:solidFill>
              </a:rPr>
              <a:t>project created by </a:t>
            </a:r>
            <a:r>
              <a:rPr lang="en-AU" dirty="0">
                <a:solidFill>
                  <a:srgbClr val="7DDDFF"/>
                </a:solidFill>
              </a:rPr>
              <a:t>Waikerie Club</a:t>
            </a:r>
          </a:p>
          <a:p>
            <a:pPr lvl="1"/>
            <a:r>
              <a:rPr lang="en-AU" b="1" u="sng" dirty="0">
                <a:solidFill>
                  <a:schemeClr val="bg1"/>
                </a:solidFill>
                <a:uFill>
                  <a:solidFill>
                    <a:srgbClr val="F7A81B"/>
                  </a:solidFill>
                </a:uFill>
                <a:latin typeface="+mj-lt"/>
              </a:rPr>
              <a:t>A</a:t>
            </a:r>
            <a:r>
              <a:rPr lang="en-AU" b="1" u="sng" dirty="0">
                <a:solidFill>
                  <a:schemeClr val="bg1"/>
                </a:solidFill>
                <a:uFill>
                  <a:solidFill>
                    <a:srgbClr val="F7A81B"/>
                  </a:solidFill>
                </a:uFill>
              </a:rPr>
              <a:t>$200K</a:t>
            </a:r>
            <a:r>
              <a:rPr lang="en-AU" dirty="0"/>
              <a:t> </a:t>
            </a:r>
            <a:r>
              <a:rPr lang="en-AU" dirty="0">
                <a:solidFill>
                  <a:srgbClr val="F7A81B"/>
                </a:solidFill>
              </a:rPr>
              <a:t>dialysis facility</a:t>
            </a:r>
          </a:p>
          <a:p>
            <a:r>
              <a:rPr lang="en-AU" sz="2250" dirty="0">
                <a:solidFill>
                  <a:schemeClr val="bg1"/>
                </a:solidFill>
              </a:rPr>
              <a:t>funding support from</a:t>
            </a:r>
          </a:p>
          <a:p>
            <a:pPr lvl="1"/>
            <a:r>
              <a:rPr lang="en-AU" dirty="0">
                <a:solidFill>
                  <a:schemeClr val="bg1"/>
                </a:solidFill>
              </a:rPr>
              <a:t>Clubs and Districts in </a:t>
            </a:r>
            <a:r>
              <a:rPr lang="en-AU" dirty="0">
                <a:solidFill>
                  <a:srgbClr val="F7A81B"/>
                </a:solidFill>
              </a:rPr>
              <a:t>Aus &amp; USA </a:t>
            </a:r>
          </a:p>
          <a:p>
            <a:pPr lvl="1"/>
            <a:r>
              <a:rPr lang="en-US" dirty="0">
                <a:solidFill>
                  <a:schemeClr val="bg1"/>
                </a:solidFill>
              </a:rPr>
              <a:t>A$70K</a:t>
            </a:r>
            <a:r>
              <a:rPr lang="en-US" dirty="0"/>
              <a:t> </a:t>
            </a:r>
            <a:r>
              <a:rPr lang="en-US" dirty="0">
                <a:solidFill>
                  <a:srgbClr val="F7A81B"/>
                </a:solidFill>
              </a:rPr>
              <a:t>Global Grant.</a:t>
            </a:r>
            <a:endParaRPr lang="en-AU" dirty="0">
              <a:solidFill>
                <a:srgbClr val="F7A81B"/>
              </a:solidFill>
            </a:endParaRP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63500" y="1500188"/>
            <a:ext cx="3037500" cy="1622181"/>
          </a:xfrm>
          <a:prstGeom prst="rect">
            <a:avLst/>
          </a:prstGeom>
        </p:spPr>
      </p:pic>
      <p:sp>
        <p:nvSpPr>
          <p:cNvPr id="7" name="Content Placeholder 5">
            <a:extLst>
              <a:ext uri="{FF2B5EF4-FFF2-40B4-BE49-F238E27FC236}">
                <a16:creationId xmlns:a16="http://schemas.microsoft.com/office/drawing/2014/main" id="{7D460CE2-FEF8-7240-8348-07E61C989BCF}"/>
              </a:ext>
            </a:extLst>
          </p:cNvPr>
          <p:cNvSpPr txBox="1">
            <a:spLocks/>
          </p:cNvSpPr>
          <p:nvPr/>
        </p:nvSpPr>
        <p:spPr>
          <a:xfrm>
            <a:off x="6100947" y="4088343"/>
            <a:ext cx="1449093" cy="344040"/>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4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4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36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32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685800">
              <a:lnSpc>
                <a:spcPts val="1688"/>
              </a:lnSpc>
              <a:spcBef>
                <a:spcPts val="675"/>
              </a:spcBef>
              <a:spcAft>
                <a:spcPts val="675"/>
              </a:spcAft>
              <a:buNone/>
            </a:pPr>
            <a:r>
              <a:rPr lang="en-US" sz="1688" dirty="0">
                <a:solidFill>
                  <a:prstClr val="white"/>
                </a:solidFill>
                <a:latin typeface="Calibri" panose="020F0502020204030204"/>
              </a:rPr>
              <a:t>fighting </a:t>
            </a:r>
            <a:r>
              <a:rPr lang="en-US" sz="1688" dirty="0">
                <a:solidFill>
                  <a:srgbClr val="F7A81B"/>
                </a:solidFill>
                <a:latin typeface="Calibri" panose="020F0502020204030204"/>
              </a:rPr>
              <a:t>disease</a:t>
            </a:r>
            <a:endParaRPr lang="en-AU" sz="1688" dirty="0">
              <a:solidFill>
                <a:srgbClr val="F7A81B"/>
              </a:solidFill>
              <a:latin typeface="Calibri" panose="020F0502020204030204"/>
            </a:endParaRPr>
          </a:p>
        </p:txBody>
      </p:sp>
      <p:pic>
        <p:nvPicPr>
          <p:cNvPr id="8" name="Picture 7">
            <a:extLst>
              <a:ext uri="{FF2B5EF4-FFF2-40B4-BE49-F238E27FC236}">
                <a16:creationId xmlns:a16="http://schemas.microsoft.com/office/drawing/2014/main" id="{D2874786-B4AD-784A-8568-DFDE4B8C6E2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37538" y="4560581"/>
            <a:ext cx="1575912" cy="1081842"/>
          </a:xfrm>
          <a:prstGeom prst="rect">
            <a:avLst/>
          </a:prstGeom>
        </p:spPr>
      </p:pic>
      <p:cxnSp>
        <p:nvCxnSpPr>
          <p:cNvPr id="10" name="Straight Connector 9">
            <a:extLst>
              <a:ext uri="{FF2B5EF4-FFF2-40B4-BE49-F238E27FC236}">
                <a16:creationId xmlns:a16="http://schemas.microsoft.com/office/drawing/2014/main" id="{59806165-DCFD-A54A-8D69-E80BB958E09F}"/>
              </a:ext>
            </a:extLst>
          </p:cNvPr>
          <p:cNvCxnSpPr/>
          <p:nvPr/>
        </p:nvCxnSpPr>
        <p:spPr>
          <a:xfrm>
            <a:off x="1446238" y="1794303"/>
            <a:ext cx="635374" cy="0"/>
          </a:xfrm>
          <a:prstGeom prst="line">
            <a:avLst/>
          </a:prstGeom>
          <a:ln w="25400">
            <a:solidFill>
              <a:srgbClr val="F7A81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8243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500"/>
                                        <p:tgtEl>
                                          <p:spTgt spid="10"/>
                                        </p:tgtEl>
                                      </p:cBhvr>
                                    </p:animEffect>
                                  </p:childTnLst>
                                </p:cTn>
                              </p:par>
                            </p:childTnLst>
                          </p:cTn>
                        </p:par>
                        <p:par>
                          <p:cTn id="12" fill="hold">
                            <p:stCondLst>
                              <p:cond delay="1500"/>
                            </p:stCondLst>
                            <p:childTnLst>
                              <p:par>
                                <p:cTn id="13" presetID="22" presetClass="entr" presetSubtype="1" fill="hold" nodeType="afterEffect">
                                  <p:stCondLst>
                                    <p:cond delay="150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up)">
                                      <p:cBhvr>
                                        <p:cTn id="15" dur="500"/>
                                        <p:tgtEl>
                                          <p:spTgt spid="3">
                                            <p:txEl>
                                              <p:pRg st="0" end="0"/>
                                            </p:txEl>
                                          </p:spTgt>
                                        </p:tgtEl>
                                      </p:cBhvr>
                                    </p:animEffect>
                                  </p:childTnLst>
                                </p:cTn>
                              </p:par>
                            </p:childTnLst>
                          </p:cTn>
                        </p:par>
                        <p:par>
                          <p:cTn id="16" fill="hold">
                            <p:stCondLst>
                              <p:cond delay="3500"/>
                            </p:stCondLst>
                            <p:childTnLst>
                              <p:par>
                                <p:cTn id="17" presetID="22" presetClass="entr" presetSubtype="1" fill="hold" nodeType="afterEffect">
                                  <p:stCondLst>
                                    <p:cond delay="150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wipe(up)">
                                      <p:cBhvr>
                                        <p:cTn id="19" dur="500"/>
                                        <p:tgtEl>
                                          <p:spTgt spid="3">
                                            <p:txEl>
                                              <p:pRg st="1" end="1"/>
                                            </p:txEl>
                                          </p:spTgt>
                                        </p:tgtEl>
                                      </p:cBhvr>
                                    </p:animEffect>
                                  </p:childTnLst>
                                </p:cTn>
                              </p:par>
                            </p:childTnLst>
                          </p:cTn>
                        </p:par>
                        <p:par>
                          <p:cTn id="20" fill="hold">
                            <p:stCondLst>
                              <p:cond delay="5500"/>
                            </p:stCondLst>
                            <p:childTnLst>
                              <p:par>
                                <p:cTn id="21" presetID="22" presetClass="entr" presetSubtype="4" fill="hold" nodeType="afterEffect">
                                  <p:stCondLst>
                                    <p:cond delay="50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00"/>
                                        <p:tgtEl>
                                          <p:spTgt spid="8"/>
                                        </p:tgtEl>
                                      </p:cBhvr>
                                    </p:animEffect>
                                  </p:childTnLst>
                                </p:cTn>
                              </p:par>
                            </p:childTnLst>
                          </p:cTn>
                        </p:par>
                        <p:par>
                          <p:cTn id="24" fill="hold">
                            <p:stCondLst>
                              <p:cond delay="6500"/>
                            </p:stCondLst>
                            <p:childTnLst>
                              <p:par>
                                <p:cTn id="25" presetID="22" presetClass="entr" presetSubtype="4" fill="hold" grpId="0" nodeType="after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wipe(down)">
                                      <p:cBhvr>
                                        <p:cTn id="27" dur="250"/>
                                        <p:tgtEl>
                                          <p:spTgt spid="7">
                                            <p:txEl>
                                              <p:pRg st="0" end="0"/>
                                            </p:txEl>
                                          </p:spTgt>
                                        </p:tgtEl>
                                      </p:cBhvr>
                                    </p:animEffect>
                                  </p:childTnLst>
                                </p:cTn>
                              </p:par>
                            </p:childTnLst>
                          </p:cTn>
                        </p:par>
                        <p:par>
                          <p:cTn id="28" fill="hold">
                            <p:stCondLst>
                              <p:cond delay="6750"/>
                            </p:stCondLst>
                            <p:childTnLst>
                              <p:par>
                                <p:cTn id="29" presetID="22" presetClass="entr" presetSubtype="1" fill="hold" nodeType="afterEffect">
                                  <p:stCondLst>
                                    <p:cond delay="1500"/>
                                  </p:stCondLst>
                                  <p:childTnLst>
                                    <p:set>
                                      <p:cBhvr>
                                        <p:cTn id="30" dur="1" fill="hold">
                                          <p:stCondLst>
                                            <p:cond delay="0"/>
                                          </p:stCondLst>
                                        </p:cTn>
                                        <p:tgtEl>
                                          <p:spTgt spid="3">
                                            <p:txEl>
                                              <p:pRg st="2" end="2"/>
                                            </p:txEl>
                                          </p:spTgt>
                                        </p:tgtEl>
                                        <p:attrNameLst>
                                          <p:attrName>style.visibility</p:attrName>
                                        </p:attrNameLst>
                                      </p:cBhvr>
                                      <p:to>
                                        <p:strVal val="visible"/>
                                      </p:to>
                                    </p:set>
                                    <p:animEffect transition="in" filter="wipe(up)">
                                      <p:cBhvr>
                                        <p:cTn id="31" dur="500"/>
                                        <p:tgtEl>
                                          <p:spTgt spid="3">
                                            <p:txEl>
                                              <p:pRg st="2" end="2"/>
                                            </p:txEl>
                                          </p:spTgt>
                                        </p:tgtEl>
                                      </p:cBhvr>
                                    </p:animEffect>
                                  </p:childTnLst>
                                </p:cTn>
                              </p:par>
                            </p:childTnLst>
                          </p:cTn>
                        </p:par>
                        <p:par>
                          <p:cTn id="32" fill="hold">
                            <p:stCondLst>
                              <p:cond delay="8750"/>
                            </p:stCondLst>
                            <p:childTnLst>
                              <p:par>
                                <p:cTn id="33" presetID="22" presetClass="entr" presetSubtype="1" fill="hold" nodeType="afterEffect">
                                  <p:stCondLst>
                                    <p:cond delay="200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wipe(up)">
                                      <p:cBhvr>
                                        <p:cTn id="35" dur="500"/>
                                        <p:tgtEl>
                                          <p:spTgt spid="3">
                                            <p:txEl>
                                              <p:pRg st="3" end="3"/>
                                            </p:txEl>
                                          </p:spTgt>
                                        </p:tgtEl>
                                      </p:cBhvr>
                                    </p:animEffect>
                                  </p:childTnLst>
                                </p:cTn>
                              </p:par>
                            </p:childTnLst>
                          </p:cTn>
                        </p:par>
                        <p:par>
                          <p:cTn id="36" fill="hold">
                            <p:stCondLst>
                              <p:cond delay="11250"/>
                            </p:stCondLst>
                            <p:childTnLst>
                              <p:par>
                                <p:cTn id="37" presetID="22" presetClass="entr" presetSubtype="1" fill="hold" nodeType="afterEffect">
                                  <p:stCondLst>
                                    <p:cond delay="300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wipe(up)">
                                      <p:cBhvr>
                                        <p:cTn id="39" dur="500"/>
                                        <p:tgtEl>
                                          <p:spTgt spid="3">
                                            <p:txEl>
                                              <p:pRg st="4" end="4"/>
                                            </p:txEl>
                                          </p:spTgt>
                                        </p:tgtEl>
                                      </p:cBhvr>
                                    </p:animEffect>
                                  </p:childTnLst>
                                </p:cTn>
                              </p:par>
                            </p:childTnLst>
                          </p:cTn>
                        </p:par>
                        <p:par>
                          <p:cTn id="40" fill="hold">
                            <p:stCondLst>
                              <p:cond delay="14750"/>
                            </p:stCondLst>
                            <p:childTnLst>
                              <p:par>
                                <p:cTn id="41" presetID="22" presetClass="entr" presetSubtype="1" fill="hold" nodeType="afterEffect">
                                  <p:stCondLst>
                                    <p:cond delay="500"/>
                                  </p:stCondLst>
                                  <p:childTnLst>
                                    <p:set>
                                      <p:cBhvr>
                                        <p:cTn id="42" dur="1" fill="hold">
                                          <p:stCondLst>
                                            <p:cond delay="0"/>
                                          </p:stCondLst>
                                        </p:cTn>
                                        <p:tgtEl>
                                          <p:spTgt spid="3">
                                            <p:txEl>
                                              <p:pRg st="5" end="5"/>
                                            </p:txEl>
                                          </p:spTgt>
                                        </p:tgtEl>
                                        <p:attrNameLst>
                                          <p:attrName>style.visibility</p:attrName>
                                        </p:attrNameLst>
                                      </p:cBhvr>
                                      <p:to>
                                        <p:strVal val="visible"/>
                                      </p:to>
                                    </p:set>
                                    <p:animEffect transition="in" filter="wipe(up)">
                                      <p:cBhvr>
                                        <p:cTn id="43" dur="500"/>
                                        <p:tgtEl>
                                          <p:spTgt spid="3">
                                            <p:txEl>
                                              <p:pRg st="5" end="5"/>
                                            </p:txEl>
                                          </p:spTgt>
                                        </p:tgtEl>
                                      </p:cBhvr>
                                    </p:animEffect>
                                  </p:childTnLst>
                                </p:cTn>
                              </p:par>
                            </p:childTnLst>
                          </p:cTn>
                        </p:par>
                        <p:par>
                          <p:cTn id="44" fill="hold">
                            <p:stCondLst>
                              <p:cond delay="15750"/>
                            </p:stCondLst>
                            <p:childTnLst>
                              <p:par>
                                <p:cTn id="45" presetID="22" presetClass="entr" presetSubtype="1" fill="hold" nodeType="afterEffect">
                                  <p:stCondLst>
                                    <p:cond delay="100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wipe(up)">
                                      <p:cBhvr>
                                        <p:cTn id="4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70314" y="1944083"/>
            <a:ext cx="6203373" cy="2862322"/>
          </a:xfrm>
          <a:prstGeom prst="rect">
            <a:avLst/>
          </a:prstGeom>
        </p:spPr>
        <p:txBody>
          <a:bodyPr wrap="square">
            <a:spAutoFit/>
          </a:bodyPr>
          <a:lstStyle/>
          <a:p>
            <a:pPr marL="257175" indent="-257175" defTabSz="685800">
              <a:buFont typeface="Arial" panose="020B0604020202020204" pitchFamily="34" charset="0"/>
              <a:buChar char="•"/>
            </a:pPr>
            <a:r>
              <a:rPr lang="en-AU" dirty="0">
                <a:solidFill>
                  <a:prstClr val="black"/>
                </a:solidFill>
                <a:latin typeface="Calibri" panose="020F0502020204030204"/>
              </a:rPr>
              <a:t>End Polio Now: Countdown to History</a:t>
            </a:r>
          </a:p>
          <a:p>
            <a:pPr marL="257175" indent="-257175" defTabSz="685800">
              <a:buFont typeface="Arial" panose="020B0604020202020204" pitchFamily="34" charset="0"/>
              <a:buChar char="•"/>
            </a:pPr>
            <a:endParaRPr lang="en-AU" dirty="0">
              <a:solidFill>
                <a:prstClr val="black"/>
              </a:solidFill>
              <a:latin typeface="Calibri" panose="020F0502020204030204"/>
            </a:endParaRPr>
          </a:p>
          <a:p>
            <a:pPr marL="257175" indent="-257175" defTabSz="685800">
              <a:buFont typeface="Arial" panose="020B0604020202020204" pitchFamily="34" charset="0"/>
              <a:buChar char="•"/>
            </a:pPr>
            <a:r>
              <a:rPr lang="en-AU" dirty="0">
                <a:solidFill>
                  <a:prstClr val="black"/>
                </a:solidFill>
                <a:latin typeface="Calibri" panose="020F0502020204030204"/>
              </a:rPr>
              <a:t>Increase sustainability of our service efforts within the seven areas of focus through the use of both district and global grants</a:t>
            </a:r>
          </a:p>
          <a:p>
            <a:pPr marL="257175" indent="-257175" defTabSz="685800">
              <a:buFont typeface="Arial" panose="020B0604020202020204" pitchFamily="34" charset="0"/>
              <a:buChar char="•"/>
            </a:pPr>
            <a:endParaRPr lang="en-AU" dirty="0">
              <a:solidFill>
                <a:prstClr val="black"/>
              </a:solidFill>
              <a:latin typeface="Calibri" panose="020F0502020204030204"/>
            </a:endParaRPr>
          </a:p>
          <a:p>
            <a:pPr marL="257175" indent="-257175" defTabSz="685800">
              <a:buFont typeface="Arial" panose="020B0604020202020204" pitchFamily="34" charset="0"/>
              <a:buChar char="•"/>
            </a:pPr>
            <a:r>
              <a:rPr lang="en-AU" dirty="0">
                <a:solidFill>
                  <a:prstClr val="black"/>
                </a:solidFill>
                <a:latin typeface="Calibri" panose="020F0502020204030204"/>
              </a:rPr>
              <a:t>Encourage the full use of District Designated Funds</a:t>
            </a:r>
          </a:p>
          <a:p>
            <a:pPr marL="257175" indent="-257175" defTabSz="685800">
              <a:buFont typeface="Arial" panose="020B0604020202020204" pitchFamily="34" charset="0"/>
              <a:buChar char="•"/>
            </a:pPr>
            <a:endParaRPr lang="en-AU" dirty="0">
              <a:solidFill>
                <a:prstClr val="black"/>
              </a:solidFill>
              <a:latin typeface="Calibri" panose="020F0502020204030204"/>
            </a:endParaRPr>
          </a:p>
          <a:p>
            <a:pPr marL="257175" indent="-257175" defTabSz="685800">
              <a:buFont typeface="Arial" panose="020B0604020202020204" pitchFamily="34" charset="0"/>
              <a:buChar char="•"/>
            </a:pPr>
            <a:r>
              <a:rPr lang="en-AU" dirty="0">
                <a:solidFill>
                  <a:prstClr val="black"/>
                </a:solidFill>
                <a:latin typeface="Calibri" panose="020F0502020204030204"/>
              </a:rPr>
              <a:t>Encourage gifts and commitments that establish personal legacies within Rotary’s Endowment</a:t>
            </a:r>
            <a:endParaRPr lang="en-US" dirty="0">
              <a:solidFill>
                <a:prstClr val="black"/>
              </a:solidFill>
              <a:latin typeface="Calibri" panose="020F0502020204030204"/>
            </a:endParaRPr>
          </a:p>
        </p:txBody>
      </p:sp>
      <p:sp>
        <p:nvSpPr>
          <p:cNvPr id="3" name="TextBox 2"/>
          <p:cNvSpPr txBox="1"/>
          <p:nvPr/>
        </p:nvSpPr>
        <p:spPr>
          <a:xfrm>
            <a:off x="3113118" y="1193915"/>
            <a:ext cx="2949077" cy="300082"/>
          </a:xfrm>
          <a:prstGeom prst="rect">
            <a:avLst/>
          </a:prstGeom>
          <a:noFill/>
        </p:spPr>
        <p:txBody>
          <a:bodyPr wrap="none" rtlCol="0">
            <a:spAutoFit/>
          </a:bodyPr>
          <a:lstStyle/>
          <a:p>
            <a:pPr defTabSz="685800"/>
            <a:r>
              <a:rPr lang="en-US" sz="1350" dirty="0">
                <a:solidFill>
                  <a:prstClr val="black"/>
                </a:solidFill>
                <a:latin typeface="Calibri" panose="020F0502020204030204"/>
              </a:rPr>
              <a:t>The Priorities of The Rotary Foundation</a:t>
            </a:r>
          </a:p>
        </p:txBody>
      </p:sp>
    </p:spTree>
    <p:extLst>
      <p:ext uri="{BB962C8B-B14F-4D97-AF65-F5344CB8AC3E}">
        <p14:creationId xmlns:p14="http://schemas.microsoft.com/office/powerpoint/2010/main" val="13585330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5FE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65791" y="1794304"/>
            <a:ext cx="3768443" cy="655319"/>
          </a:xfrm>
        </p:spPr>
        <p:txBody>
          <a:bodyPr>
            <a:normAutofit fontScale="90000"/>
          </a:bodyPr>
          <a:lstStyle/>
          <a:p>
            <a:r>
              <a:rPr lang="en-US" sz="2100" dirty="0">
                <a:solidFill>
                  <a:schemeClr val="bg1"/>
                </a:solidFill>
              </a:rPr>
              <a:t>Local D9705 project :</a:t>
            </a:r>
            <a:br>
              <a:rPr lang="en-US" sz="2100" dirty="0">
                <a:solidFill>
                  <a:schemeClr val="bg1"/>
                </a:solidFill>
              </a:rPr>
            </a:br>
            <a:r>
              <a:rPr lang="en-US" sz="2100" dirty="0">
                <a:solidFill>
                  <a:srgbClr val="7DDDFF"/>
                </a:solidFill>
              </a:rPr>
              <a:t>Nepal</a:t>
            </a:r>
            <a:endParaRPr lang="en-AU" sz="2100" dirty="0">
              <a:solidFill>
                <a:srgbClr val="7DDDFF"/>
              </a:solidFill>
            </a:endParaRPr>
          </a:p>
        </p:txBody>
      </p:sp>
      <p:sp>
        <p:nvSpPr>
          <p:cNvPr id="3" name="Content Placeholder 2"/>
          <p:cNvSpPr>
            <a:spLocks noGrp="1"/>
          </p:cNvSpPr>
          <p:nvPr>
            <p:ph idx="1"/>
          </p:nvPr>
        </p:nvSpPr>
        <p:spPr>
          <a:xfrm>
            <a:off x="1365792" y="2557150"/>
            <a:ext cx="6401585" cy="2841209"/>
          </a:xfrm>
        </p:spPr>
        <p:txBody>
          <a:bodyPr>
            <a:normAutofit fontScale="92500"/>
          </a:bodyPr>
          <a:lstStyle/>
          <a:p>
            <a:r>
              <a:rPr lang="en-AU" dirty="0">
                <a:solidFill>
                  <a:schemeClr val="bg1"/>
                </a:solidFill>
              </a:rPr>
              <a:t>empowering women socially and </a:t>
            </a:r>
          </a:p>
          <a:p>
            <a:pPr marL="0" indent="0">
              <a:buNone/>
            </a:pPr>
            <a:r>
              <a:rPr lang="en-AU" dirty="0">
                <a:solidFill>
                  <a:schemeClr val="bg1"/>
                </a:solidFill>
              </a:rPr>
              <a:t>economically through sustainable agriculture (goat farming)</a:t>
            </a:r>
            <a:endParaRPr lang="en-AU" dirty="0"/>
          </a:p>
          <a:p>
            <a:pPr lvl="1"/>
            <a:r>
              <a:rPr lang="en-AU" dirty="0">
                <a:solidFill>
                  <a:schemeClr val="bg1"/>
                </a:solidFill>
              </a:rPr>
              <a:t>To empower the women of Rabi &amp; </a:t>
            </a:r>
            <a:r>
              <a:rPr lang="en-AU" dirty="0" err="1">
                <a:solidFill>
                  <a:schemeClr val="bg1"/>
                </a:solidFill>
              </a:rPr>
              <a:t>Devitar</a:t>
            </a:r>
            <a:r>
              <a:rPr lang="en-AU" dirty="0">
                <a:solidFill>
                  <a:schemeClr val="bg1"/>
                </a:solidFill>
              </a:rPr>
              <a:t> Village.</a:t>
            </a:r>
          </a:p>
          <a:p>
            <a:pPr lvl="1"/>
            <a:r>
              <a:rPr lang="en-AU" dirty="0">
                <a:solidFill>
                  <a:schemeClr val="bg1"/>
                </a:solidFill>
              </a:rPr>
              <a:t>2. Helps women to generate more income to invest in family health &amp; education.</a:t>
            </a:r>
          </a:p>
          <a:p>
            <a:pPr lvl="1"/>
            <a:r>
              <a:rPr lang="en-AU" dirty="0">
                <a:solidFill>
                  <a:schemeClr val="bg1"/>
                </a:solidFill>
              </a:rPr>
              <a:t>3. To create confident &amp; dignity in the lives of women</a:t>
            </a:r>
          </a:p>
          <a:p>
            <a:r>
              <a:rPr lang="en-AU" sz="2250" dirty="0">
                <a:solidFill>
                  <a:schemeClr val="bg1"/>
                </a:solidFill>
              </a:rPr>
              <a:t>funding support from</a:t>
            </a:r>
          </a:p>
          <a:p>
            <a:pPr lvl="1"/>
            <a:r>
              <a:rPr lang="en-AU" dirty="0">
                <a:solidFill>
                  <a:schemeClr val="bg1"/>
                </a:solidFill>
              </a:rPr>
              <a:t>6 Clubs in D9705, one club in Nepal, 2 OS Districts</a:t>
            </a:r>
            <a:endParaRPr lang="en-AU" dirty="0">
              <a:solidFill>
                <a:srgbClr val="F7A81B"/>
              </a:solidFill>
            </a:endParaRPr>
          </a:p>
          <a:p>
            <a:pPr lvl="1"/>
            <a:r>
              <a:rPr lang="en-US" dirty="0">
                <a:solidFill>
                  <a:schemeClr val="bg1"/>
                </a:solidFill>
              </a:rPr>
              <a:t>$15K</a:t>
            </a:r>
            <a:r>
              <a:rPr lang="en-US" dirty="0"/>
              <a:t> </a:t>
            </a:r>
            <a:r>
              <a:rPr lang="en-US" dirty="0">
                <a:solidFill>
                  <a:srgbClr val="F7A81B"/>
                </a:solidFill>
              </a:rPr>
              <a:t>Global Grant.</a:t>
            </a:r>
            <a:endParaRPr lang="en-AU" dirty="0">
              <a:solidFill>
                <a:srgbClr val="F7A81B"/>
              </a:solidFill>
            </a:endParaRP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616308" y="1146119"/>
            <a:ext cx="2162908" cy="1622181"/>
          </a:xfrm>
          <a:prstGeom prst="rect">
            <a:avLst/>
          </a:prstGeom>
        </p:spPr>
      </p:pic>
      <p:sp>
        <p:nvSpPr>
          <p:cNvPr id="7" name="Content Placeholder 5">
            <a:extLst>
              <a:ext uri="{FF2B5EF4-FFF2-40B4-BE49-F238E27FC236}">
                <a16:creationId xmlns:a16="http://schemas.microsoft.com/office/drawing/2014/main" id="{7D460CE2-FEF8-7240-8348-07E61C989BCF}"/>
              </a:ext>
            </a:extLst>
          </p:cNvPr>
          <p:cNvSpPr txBox="1">
            <a:spLocks/>
          </p:cNvSpPr>
          <p:nvPr/>
        </p:nvSpPr>
        <p:spPr>
          <a:xfrm>
            <a:off x="7330123" y="4403950"/>
            <a:ext cx="1449093" cy="426038"/>
          </a:xfrm>
          <a:prstGeom prst="rect">
            <a:avLst/>
          </a:prstGeom>
          <a:ln w="38100">
            <a:solidFill>
              <a:schemeClr val="accent2"/>
            </a:solidFill>
          </a:ln>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4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4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36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32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685800">
              <a:lnSpc>
                <a:spcPts val="1688"/>
              </a:lnSpc>
              <a:spcBef>
                <a:spcPts val="675"/>
              </a:spcBef>
              <a:spcAft>
                <a:spcPts val="675"/>
              </a:spcAft>
              <a:buNone/>
              <a:defRPr/>
            </a:pPr>
            <a:r>
              <a:rPr lang="en-US" sz="1688" dirty="0">
                <a:solidFill>
                  <a:prstClr val="white"/>
                </a:solidFill>
                <a:latin typeface="Calibri" panose="020F0502020204030204"/>
              </a:rPr>
              <a:t>Economic development</a:t>
            </a:r>
            <a:endParaRPr lang="en-AU" sz="1688" dirty="0">
              <a:solidFill>
                <a:srgbClr val="F7A81B"/>
              </a:solidFill>
              <a:latin typeface="Calibri" panose="020F0502020204030204"/>
            </a:endParaRPr>
          </a:p>
        </p:txBody>
      </p:sp>
      <p:cxnSp>
        <p:nvCxnSpPr>
          <p:cNvPr id="10" name="Straight Connector 9">
            <a:extLst>
              <a:ext uri="{FF2B5EF4-FFF2-40B4-BE49-F238E27FC236}">
                <a16:creationId xmlns:a16="http://schemas.microsoft.com/office/drawing/2014/main" id="{59806165-DCFD-A54A-8D69-E80BB958E09F}"/>
              </a:ext>
            </a:extLst>
          </p:cNvPr>
          <p:cNvCxnSpPr/>
          <p:nvPr/>
        </p:nvCxnSpPr>
        <p:spPr>
          <a:xfrm>
            <a:off x="1818956" y="1563218"/>
            <a:ext cx="635374" cy="0"/>
          </a:xfrm>
          <a:prstGeom prst="line">
            <a:avLst/>
          </a:prstGeom>
          <a:ln w="25400">
            <a:solidFill>
              <a:srgbClr val="F7A81B"/>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8A54BEB5-335B-5948-8C6E-58BDCDACA315}"/>
              </a:ext>
            </a:extLst>
          </p:cNvPr>
          <p:cNvSpPr txBox="1"/>
          <p:nvPr/>
        </p:nvSpPr>
        <p:spPr>
          <a:xfrm>
            <a:off x="1365792" y="1058518"/>
            <a:ext cx="3278267" cy="461665"/>
          </a:xfrm>
          <a:prstGeom prst="rect">
            <a:avLst/>
          </a:prstGeom>
          <a:noFill/>
        </p:spPr>
        <p:txBody>
          <a:bodyPr wrap="square" rtlCol="0">
            <a:spAutoFit/>
          </a:bodyPr>
          <a:lstStyle/>
          <a:p>
            <a:pPr defTabSz="685800"/>
            <a:r>
              <a:rPr lang="en-US" sz="2400" b="1" dirty="0">
                <a:solidFill>
                  <a:prstClr val="white"/>
                </a:solidFill>
                <a:latin typeface="Calibri" panose="020F0502020204030204"/>
              </a:rPr>
              <a:t>Global Grants</a:t>
            </a:r>
          </a:p>
        </p:txBody>
      </p:sp>
    </p:spTree>
    <p:extLst>
      <p:ext uri="{BB962C8B-B14F-4D97-AF65-F5344CB8AC3E}">
        <p14:creationId xmlns:p14="http://schemas.microsoft.com/office/powerpoint/2010/main" val="3541740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500"/>
                                        <p:tgtEl>
                                          <p:spTgt spid="10"/>
                                        </p:tgtEl>
                                      </p:cBhvr>
                                    </p:animEffect>
                                  </p:childTnLst>
                                </p:cTn>
                              </p:par>
                            </p:childTnLst>
                          </p:cTn>
                        </p:par>
                        <p:par>
                          <p:cTn id="12" fill="hold">
                            <p:stCondLst>
                              <p:cond delay="1500"/>
                            </p:stCondLst>
                            <p:childTnLst>
                              <p:par>
                                <p:cTn id="13" presetID="22" presetClass="entr" presetSubtype="4" fill="hold" grpId="0" nodeType="after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wipe(down)">
                                      <p:cBhvr>
                                        <p:cTn id="15" dur="250"/>
                                        <p:tgtEl>
                                          <p:spTgt spid="7">
                                            <p:txEl>
                                              <p:pRg st="0" end="0"/>
                                            </p:txEl>
                                          </p:spTgt>
                                        </p:tgtEl>
                                      </p:cBhvr>
                                    </p:animEffect>
                                  </p:childTnLst>
                                </p:cTn>
                              </p:par>
                            </p:childTnLst>
                          </p:cTn>
                        </p:par>
                        <p:par>
                          <p:cTn id="16" fill="hold">
                            <p:stCondLst>
                              <p:cond delay="1750"/>
                            </p:stCondLst>
                            <p:childTnLst>
                              <p:par>
                                <p:cTn id="17" presetID="22" presetClass="entr" presetSubtype="1" fill="hold" nodeType="afterEffect">
                                  <p:stCondLst>
                                    <p:cond delay="300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wipe(up)">
                                      <p:cBhvr>
                                        <p:cTn id="19" dur="500"/>
                                        <p:tgtEl>
                                          <p:spTgt spid="3">
                                            <p:txEl>
                                              <p:pRg st="0" end="0"/>
                                            </p:txEl>
                                          </p:spTgt>
                                        </p:tgtEl>
                                      </p:cBhvr>
                                    </p:animEffect>
                                  </p:childTnLst>
                                </p:cTn>
                              </p:par>
                            </p:childTnLst>
                          </p:cTn>
                        </p:par>
                        <p:par>
                          <p:cTn id="20" fill="hold">
                            <p:stCondLst>
                              <p:cond delay="5250"/>
                            </p:stCondLst>
                            <p:childTnLst>
                              <p:par>
                                <p:cTn id="21" presetID="22" presetClass="entr" presetSubtype="1" fill="hold" nodeType="afterEffect">
                                  <p:stCondLst>
                                    <p:cond delay="300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wipe(up)">
                                      <p:cBhvr>
                                        <p:cTn id="23" dur="500"/>
                                        <p:tgtEl>
                                          <p:spTgt spid="3">
                                            <p:txEl>
                                              <p:pRg st="1" end="1"/>
                                            </p:txEl>
                                          </p:spTgt>
                                        </p:tgtEl>
                                      </p:cBhvr>
                                    </p:animEffect>
                                  </p:childTnLst>
                                </p:cTn>
                              </p:par>
                            </p:childTnLst>
                          </p:cTn>
                        </p:par>
                        <p:par>
                          <p:cTn id="24" fill="hold">
                            <p:stCondLst>
                              <p:cond delay="8750"/>
                            </p:stCondLst>
                            <p:childTnLst>
                              <p:par>
                                <p:cTn id="25" presetID="22" presetClass="entr" presetSubtype="1" fill="hold" nodeType="afterEffect">
                                  <p:stCondLst>
                                    <p:cond delay="300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up)">
                                      <p:cBhvr>
                                        <p:cTn id="27" dur="500"/>
                                        <p:tgtEl>
                                          <p:spTgt spid="3">
                                            <p:txEl>
                                              <p:pRg st="4" end="4"/>
                                            </p:txEl>
                                          </p:spTgt>
                                        </p:tgtEl>
                                      </p:cBhvr>
                                    </p:animEffect>
                                  </p:childTnLst>
                                </p:cTn>
                              </p:par>
                            </p:childTnLst>
                          </p:cTn>
                        </p:par>
                        <p:par>
                          <p:cTn id="28" fill="hold">
                            <p:stCondLst>
                              <p:cond delay="12250"/>
                            </p:stCondLst>
                            <p:childTnLst>
                              <p:par>
                                <p:cTn id="29" presetID="22" presetClass="entr" presetSubtype="1" fill="hold" nodeType="afterEffect">
                                  <p:stCondLst>
                                    <p:cond delay="3000"/>
                                  </p:stCondLst>
                                  <p:childTnLst>
                                    <p:set>
                                      <p:cBhvr>
                                        <p:cTn id="30" dur="1" fill="hold">
                                          <p:stCondLst>
                                            <p:cond delay="0"/>
                                          </p:stCondLst>
                                        </p:cTn>
                                        <p:tgtEl>
                                          <p:spTgt spid="3">
                                            <p:txEl>
                                              <p:pRg st="2" end="2"/>
                                            </p:txEl>
                                          </p:spTgt>
                                        </p:tgtEl>
                                        <p:attrNameLst>
                                          <p:attrName>style.visibility</p:attrName>
                                        </p:attrNameLst>
                                      </p:cBhvr>
                                      <p:to>
                                        <p:strVal val="visible"/>
                                      </p:to>
                                    </p:set>
                                    <p:animEffect transition="in" filter="wipe(up)">
                                      <p:cBhvr>
                                        <p:cTn id="31" dur="500"/>
                                        <p:tgtEl>
                                          <p:spTgt spid="3">
                                            <p:txEl>
                                              <p:pRg st="2" end="2"/>
                                            </p:txEl>
                                          </p:spTgt>
                                        </p:tgtEl>
                                      </p:cBhvr>
                                    </p:animEffect>
                                  </p:childTnLst>
                                </p:cTn>
                              </p:par>
                            </p:childTnLst>
                          </p:cTn>
                        </p:par>
                        <p:par>
                          <p:cTn id="32" fill="hold">
                            <p:stCondLst>
                              <p:cond delay="15750"/>
                            </p:stCondLst>
                            <p:childTnLst>
                              <p:par>
                                <p:cTn id="33" presetID="22" presetClass="entr" presetSubtype="1" fill="hold" nodeType="afterEffect">
                                  <p:stCondLst>
                                    <p:cond delay="300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wipe(up)">
                                      <p:cBhvr>
                                        <p:cTn id="35" dur="500"/>
                                        <p:tgtEl>
                                          <p:spTgt spid="3">
                                            <p:txEl>
                                              <p:pRg st="3" end="3"/>
                                            </p:txEl>
                                          </p:spTgt>
                                        </p:tgtEl>
                                      </p:cBhvr>
                                    </p:animEffect>
                                  </p:childTnLst>
                                </p:cTn>
                              </p:par>
                            </p:childTnLst>
                          </p:cTn>
                        </p:par>
                        <p:par>
                          <p:cTn id="36" fill="hold">
                            <p:stCondLst>
                              <p:cond delay="19250"/>
                            </p:stCondLst>
                            <p:childTnLst>
                              <p:par>
                                <p:cTn id="37" presetID="22" presetClass="entr" presetSubtype="1" fill="hold" nodeType="afterEffect">
                                  <p:stCondLst>
                                    <p:cond delay="300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wipe(up)">
                                      <p:cBhvr>
                                        <p:cTn id="39" dur="500"/>
                                        <p:tgtEl>
                                          <p:spTgt spid="3">
                                            <p:txEl>
                                              <p:pRg st="5" end="5"/>
                                            </p:txEl>
                                          </p:spTgt>
                                        </p:tgtEl>
                                      </p:cBhvr>
                                    </p:animEffect>
                                  </p:childTnLst>
                                </p:cTn>
                              </p:par>
                            </p:childTnLst>
                          </p:cTn>
                        </p:par>
                        <p:par>
                          <p:cTn id="40" fill="hold">
                            <p:stCondLst>
                              <p:cond delay="22750"/>
                            </p:stCondLst>
                            <p:childTnLst>
                              <p:par>
                                <p:cTn id="41" presetID="22" presetClass="entr" presetSubtype="1" fill="hold" nodeType="afterEffect">
                                  <p:stCondLst>
                                    <p:cond delay="50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wipe(up)">
                                      <p:cBhvr>
                                        <p:cTn id="43" dur="500"/>
                                        <p:tgtEl>
                                          <p:spTgt spid="3">
                                            <p:txEl>
                                              <p:pRg st="6" end="6"/>
                                            </p:txEl>
                                          </p:spTgt>
                                        </p:tgtEl>
                                      </p:cBhvr>
                                    </p:animEffect>
                                  </p:childTnLst>
                                </p:cTn>
                              </p:par>
                            </p:childTnLst>
                          </p:cTn>
                        </p:par>
                        <p:par>
                          <p:cTn id="44" fill="hold">
                            <p:stCondLst>
                              <p:cond delay="23750"/>
                            </p:stCondLst>
                            <p:childTnLst>
                              <p:par>
                                <p:cTn id="45" presetID="22" presetClass="entr" presetSubtype="1" fill="hold" nodeType="afterEffect">
                                  <p:stCondLst>
                                    <p:cond delay="100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wipe(up)">
                                      <p:cBhvr>
                                        <p:cTn id="4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33360" y="1002004"/>
            <a:ext cx="4154022" cy="507831"/>
          </a:xfrm>
          <a:prstGeom prst="rect">
            <a:avLst/>
          </a:prstGeom>
          <a:noFill/>
        </p:spPr>
        <p:txBody>
          <a:bodyPr wrap="none" rtlCol="0">
            <a:spAutoFit/>
          </a:bodyPr>
          <a:lstStyle/>
          <a:p>
            <a:pPr defTabSz="685800"/>
            <a:r>
              <a:rPr lang="en-US" sz="2700" b="1" dirty="0">
                <a:solidFill>
                  <a:srgbClr val="ED7D31">
                    <a:lumMod val="50000"/>
                  </a:srgbClr>
                </a:solidFill>
                <a:latin typeface="Calibri" panose="020F0502020204030204"/>
              </a:rPr>
              <a:t>Key to Global Grant Success</a:t>
            </a:r>
          </a:p>
        </p:txBody>
      </p:sp>
      <p:sp>
        <p:nvSpPr>
          <p:cNvPr id="3" name="TextBox 2"/>
          <p:cNvSpPr txBox="1"/>
          <p:nvPr/>
        </p:nvSpPr>
        <p:spPr>
          <a:xfrm>
            <a:off x="2928551" y="1635726"/>
            <a:ext cx="3566104" cy="3000821"/>
          </a:xfrm>
          <a:prstGeom prst="rect">
            <a:avLst/>
          </a:prstGeom>
          <a:noFill/>
        </p:spPr>
        <p:txBody>
          <a:bodyPr wrap="none" rtlCol="0">
            <a:spAutoFit/>
          </a:bodyPr>
          <a:lstStyle/>
          <a:p>
            <a:pPr defTabSz="685800"/>
            <a:r>
              <a:rPr lang="en-US" sz="2100" b="1" dirty="0">
                <a:solidFill>
                  <a:prstClr val="black"/>
                </a:solidFill>
                <a:latin typeface="Calibri" panose="020F0502020204030204"/>
              </a:rPr>
              <a:t>Community needs assessment</a:t>
            </a:r>
          </a:p>
          <a:p>
            <a:pPr defTabSz="685800"/>
            <a:endParaRPr lang="en-US" sz="2100" b="1" dirty="0">
              <a:solidFill>
                <a:prstClr val="black"/>
              </a:solidFill>
              <a:latin typeface="Calibri" panose="020F0502020204030204"/>
            </a:endParaRPr>
          </a:p>
          <a:p>
            <a:pPr defTabSz="685800"/>
            <a:r>
              <a:rPr lang="en-US" sz="2100" b="1" dirty="0">
                <a:solidFill>
                  <a:prstClr val="black"/>
                </a:solidFill>
                <a:latin typeface="Calibri" panose="020F0502020204030204"/>
              </a:rPr>
              <a:t>Rotarian engagement</a:t>
            </a:r>
          </a:p>
          <a:p>
            <a:pPr defTabSz="685800"/>
            <a:endParaRPr lang="en-US" sz="2100" b="1" dirty="0">
              <a:solidFill>
                <a:prstClr val="black"/>
              </a:solidFill>
              <a:latin typeface="Calibri" panose="020F0502020204030204"/>
            </a:endParaRPr>
          </a:p>
          <a:p>
            <a:pPr defTabSz="685800"/>
            <a:r>
              <a:rPr lang="en-US" sz="2100" b="1" dirty="0">
                <a:solidFill>
                  <a:prstClr val="black"/>
                </a:solidFill>
                <a:latin typeface="Calibri" panose="020F0502020204030204"/>
              </a:rPr>
              <a:t>International partner</a:t>
            </a:r>
          </a:p>
          <a:p>
            <a:pPr defTabSz="685800"/>
            <a:endParaRPr lang="en-US" sz="2100" b="1" dirty="0">
              <a:solidFill>
                <a:prstClr val="black"/>
              </a:solidFill>
              <a:latin typeface="Calibri" panose="020F0502020204030204"/>
            </a:endParaRPr>
          </a:p>
          <a:p>
            <a:pPr defTabSz="685800"/>
            <a:r>
              <a:rPr lang="en-US" sz="2100" b="1" dirty="0">
                <a:solidFill>
                  <a:prstClr val="black"/>
                </a:solidFill>
                <a:latin typeface="Calibri" panose="020F0502020204030204"/>
              </a:rPr>
              <a:t>Area of focus fit</a:t>
            </a:r>
          </a:p>
          <a:p>
            <a:pPr defTabSz="685800"/>
            <a:endParaRPr lang="en-US" sz="2100" b="1" dirty="0">
              <a:solidFill>
                <a:prstClr val="black"/>
              </a:solidFill>
              <a:latin typeface="Calibri" panose="020F0502020204030204"/>
            </a:endParaRPr>
          </a:p>
          <a:p>
            <a:pPr defTabSz="685800"/>
            <a:r>
              <a:rPr lang="en-US" sz="2100" b="1" dirty="0">
                <a:solidFill>
                  <a:prstClr val="black"/>
                </a:solidFill>
                <a:latin typeface="Calibri" panose="020F0502020204030204"/>
              </a:rPr>
              <a:t>Sustainability</a:t>
            </a:r>
          </a:p>
        </p:txBody>
      </p:sp>
      <p:pic>
        <p:nvPicPr>
          <p:cNvPr id="5" name="Picture 4"/>
          <p:cNvPicPr>
            <a:picLocks noChangeAspect="1"/>
          </p:cNvPicPr>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3023582" y="4911416"/>
            <a:ext cx="651510" cy="617220"/>
          </a:xfrm>
          <a:prstGeom prst="rect">
            <a:avLst/>
          </a:prstGeom>
        </p:spPr>
      </p:pic>
      <p:pic>
        <p:nvPicPr>
          <p:cNvPr id="6" name="Picture 5"/>
          <p:cNvPicPr>
            <a:picLocks noChangeAspect="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6643283" y="4911416"/>
            <a:ext cx="651510" cy="617220"/>
          </a:xfrm>
          <a:prstGeom prst="rect">
            <a:avLst/>
          </a:prstGeom>
        </p:spPr>
      </p:pic>
      <p:pic>
        <p:nvPicPr>
          <p:cNvPr id="7" name="Picture 6"/>
          <p:cNvPicPr>
            <a:picLocks noChangeAspect="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5726142" y="4911416"/>
            <a:ext cx="651510" cy="617220"/>
          </a:xfrm>
          <a:prstGeom prst="rect">
            <a:avLst/>
          </a:prstGeom>
        </p:spPr>
      </p:pic>
      <p:pic>
        <p:nvPicPr>
          <p:cNvPr id="8" name="Picture 7"/>
          <p:cNvPicPr>
            <a:picLocks noChangeAspect="1"/>
          </p:cNvPicPr>
          <p:nvPr/>
        </p:nvPicPr>
        <p:blipFill>
          <a:blip r:embed="rId5"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828463" y="4911416"/>
            <a:ext cx="651510" cy="617220"/>
          </a:xfrm>
          <a:prstGeom prst="rect">
            <a:avLst/>
          </a:prstGeom>
        </p:spPr>
      </p:pic>
      <p:pic>
        <p:nvPicPr>
          <p:cNvPr id="9" name="Picture 8"/>
          <p:cNvPicPr>
            <a:picLocks noChangeAspect="1"/>
          </p:cNvPicPr>
          <p:nvPr/>
        </p:nvPicPr>
        <p:blipFill>
          <a:blip r:embed="rId6"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132042" y="4911416"/>
            <a:ext cx="651510" cy="617220"/>
          </a:xfrm>
          <a:prstGeom prst="rect">
            <a:avLst/>
          </a:prstGeom>
        </p:spPr>
      </p:pic>
      <p:pic>
        <p:nvPicPr>
          <p:cNvPr id="10" name="Picture 9"/>
          <p:cNvPicPr>
            <a:picLocks noChangeAspect="1"/>
          </p:cNvPicPr>
          <p:nvPr/>
        </p:nvPicPr>
        <p:blipFill>
          <a:blip r:embed="rId7"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3903692" y="4911416"/>
            <a:ext cx="651510" cy="617220"/>
          </a:xfrm>
          <a:prstGeom prst="rect">
            <a:avLst/>
          </a:prstGeom>
        </p:spPr>
      </p:pic>
    </p:spTree>
    <p:extLst>
      <p:ext uri="{BB962C8B-B14F-4D97-AF65-F5344CB8AC3E}">
        <p14:creationId xmlns:p14="http://schemas.microsoft.com/office/powerpoint/2010/main" val="33606717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967348" y="1137811"/>
            <a:ext cx="4075731" cy="369332"/>
          </a:xfrm>
          <a:prstGeom prst="rect">
            <a:avLst/>
          </a:prstGeom>
          <a:noFill/>
        </p:spPr>
        <p:txBody>
          <a:bodyPr wrap="none" rtlCol="0">
            <a:spAutoFit/>
          </a:bodyPr>
          <a:lstStyle/>
          <a:p>
            <a:pPr defTabSz="685800"/>
            <a:r>
              <a:rPr lang="en-US" b="1" dirty="0">
                <a:solidFill>
                  <a:srgbClr val="C00000"/>
                </a:solidFill>
                <a:latin typeface="Calibri" panose="020F0502020204030204"/>
              </a:rPr>
              <a:t>The positive cycle of community projects</a:t>
            </a:r>
          </a:p>
        </p:txBody>
      </p:sp>
      <p:graphicFrame>
        <p:nvGraphicFramePr>
          <p:cNvPr id="5" name="Diagram 4"/>
          <p:cNvGraphicFramePr/>
          <p:nvPr/>
        </p:nvGraphicFramePr>
        <p:xfrm>
          <a:off x="2061841" y="1692148"/>
          <a:ext cx="5700713" cy="39166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312122" y="2895923"/>
            <a:ext cx="1200152" cy="1200152"/>
          </a:xfrm>
          <a:prstGeom prst="rect">
            <a:avLst/>
          </a:prstGeom>
        </p:spPr>
      </p:pic>
    </p:spTree>
    <p:extLst>
      <p:ext uri="{BB962C8B-B14F-4D97-AF65-F5344CB8AC3E}">
        <p14:creationId xmlns:p14="http://schemas.microsoft.com/office/powerpoint/2010/main" val="390552500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1575" y="5579269"/>
            <a:ext cx="6572250" cy="400050"/>
          </a:xfrm>
        </p:spPr>
        <p:txBody>
          <a:bodyPr>
            <a:normAutofit/>
          </a:bodyPr>
          <a:lstStyle/>
          <a:p>
            <a:pPr algn="ctr"/>
            <a:r>
              <a:rPr lang="en-US" sz="2100" dirty="0">
                <a:solidFill>
                  <a:schemeClr val="accent2">
                    <a:lumMod val="50000"/>
                  </a:schemeClr>
                </a:solidFill>
              </a:rPr>
              <a:t>…to do good in the world</a:t>
            </a:r>
          </a:p>
        </p:txBody>
      </p:sp>
      <p:graphicFrame>
        <p:nvGraphicFramePr>
          <p:cNvPr id="8" name="Diagram 7"/>
          <p:cNvGraphicFramePr/>
          <p:nvPr/>
        </p:nvGraphicFramePr>
        <p:xfrm>
          <a:off x="3143250" y="1543051"/>
          <a:ext cx="2743200" cy="4041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Diagram 6"/>
          <p:cNvGraphicFramePr/>
          <p:nvPr/>
        </p:nvGraphicFramePr>
        <p:xfrm>
          <a:off x="2057400" y="1543052"/>
          <a:ext cx="5086350" cy="411479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2" name="Diagram 11"/>
          <p:cNvGraphicFramePr/>
          <p:nvPr/>
        </p:nvGraphicFramePr>
        <p:xfrm>
          <a:off x="2343150" y="995103"/>
          <a:ext cx="4171950" cy="39793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3" name="TextBox 2"/>
          <p:cNvSpPr txBox="1"/>
          <p:nvPr/>
        </p:nvSpPr>
        <p:spPr>
          <a:xfrm>
            <a:off x="1934100" y="995102"/>
            <a:ext cx="5493042" cy="369332"/>
          </a:xfrm>
          <a:prstGeom prst="rect">
            <a:avLst/>
          </a:prstGeom>
          <a:noFill/>
        </p:spPr>
        <p:txBody>
          <a:bodyPr wrap="none" rtlCol="0">
            <a:spAutoFit/>
          </a:bodyPr>
          <a:lstStyle/>
          <a:p>
            <a:pPr defTabSz="685800"/>
            <a:r>
              <a:rPr lang="en-US" b="1" dirty="0">
                <a:solidFill>
                  <a:srgbClr val="ED7D31">
                    <a:lumMod val="50000"/>
                  </a:srgbClr>
                </a:solidFill>
                <a:latin typeface="Calibri" panose="020F0502020204030204"/>
              </a:rPr>
              <a:t>Growing our </a:t>
            </a:r>
            <a:r>
              <a:rPr lang="en-US" b="1" dirty="0">
                <a:solidFill>
                  <a:srgbClr val="FF0000"/>
                </a:solidFill>
                <a:latin typeface="Calibri" panose="020F0502020204030204"/>
              </a:rPr>
              <a:t>reputation</a:t>
            </a:r>
            <a:r>
              <a:rPr lang="en-US" b="1" dirty="0">
                <a:solidFill>
                  <a:srgbClr val="ED7D31">
                    <a:lumMod val="50000"/>
                  </a:srgbClr>
                </a:solidFill>
                <a:latin typeface="Calibri" panose="020F0502020204030204"/>
              </a:rPr>
              <a:t> through The Rotary Foundation</a:t>
            </a:r>
          </a:p>
        </p:txBody>
      </p:sp>
      <p:pic>
        <p:nvPicPr>
          <p:cNvPr id="9" name="Picture 8"/>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4000500" y="2860234"/>
            <a:ext cx="1200152" cy="1200152"/>
          </a:xfrm>
          <a:prstGeom prst="rect">
            <a:avLst/>
          </a:prstGeom>
        </p:spPr>
      </p:pic>
    </p:spTree>
    <p:extLst>
      <p:ext uri="{BB962C8B-B14F-4D97-AF65-F5344CB8AC3E}">
        <p14:creationId xmlns:p14="http://schemas.microsoft.com/office/powerpoint/2010/main" val="406950068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312321" y="857250"/>
            <a:ext cx="1688680" cy="3815543"/>
          </a:xfrm>
          <a:prstGeom prst="rect">
            <a:avLst/>
          </a:prstGeom>
        </p:spPr>
      </p:pic>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041472" y="862459"/>
            <a:ext cx="1635778" cy="3829569"/>
          </a:xfrm>
          <a:prstGeom prst="rect">
            <a:avLst/>
          </a:prstGeom>
        </p:spPr>
      </p:pic>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43002" y="862460"/>
            <a:ext cx="1898470" cy="3824360"/>
          </a:xfrm>
          <a:prstGeom prst="rect">
            <a:avLst/>
          </a:prstGeom>
        </p:spPr>
      </p:pic>
      <p:sp>
        <p:nvSpPr>
          <p:cNvPr id="6" name="TextBox 5"/>
          <p:cNvSpPr txBox="1"/>
          <p:nvPr/>
        </p:nvSpPr>
        <p:spPr>
          <a:xfrm>
            <a:off x="1167289" y="4904809"/>
            <a:ext cx="1964000" cy="669414"/>
          </a:xfrm>
          <a:prstGeom prst="rect">
            <a:avLst/>
          </a:prstGeom>
          <a:noFill/>
        </p:spPr>
        <p:txBody>
          <a:bodyPr wrap="none" rtlCol="0">
            <a:spAutoFit/>
          </a:bodyPr>
          <a:lstStyle/>
          <a:p>
            <a:pPr algn="ctr" defTabSz="685800"/>
            <a:r>
              <a:rPr lang="en-US" sz="1350" dirty="0">
                <a:solidFill>
                  <a:prstClr val="black"/>
                </a:solidFill>
                <a:latin typeface="Calibri" panose="020F0502020204030204"/>
              </a:rPr>
              <a:t>Annual Fund</a:t>
            </a:r>
          </a:p>
          <a:p>
            <a:pPr algn="ctr" defTabSz="685800"/>
            <a:endParaRPr lang="en-US" sz="1350" dirty="0">
              <a:solidFill>
                <a:prstClr val="black"/>
              </a:solidFill>
              <a:latin typeface="Calibri" panose="020F0502020204030204"/>
            </a:endParaRPr>
          </a:p>
          <a:p>
            <a:pPr algn="ctr" defTabSz="685800"/>
            <a:r>
              <a:rPr lang="en-US" sz="1050" dirty="0">
                <a:solidFill>
                  <a:prstClr val="black"/>
                </a:solidFill>
                <a:latin typeface="Calibri" panose="020F0502020204030204"/>
              </a:rPr>
              <a:t>Funding Grants and Scholarships</a:t>
            </a:r>
          </a:p>
        </p:txBody>
      </p:sp>
      <p:sp>
        <p:nvSpPr>
          <p:cNvPr id="7" name="TextBox 6"/>
          <p:cNvSpPr txBox="1"/>
          <p:nvPr/>
        </p:nvSpPr>
        <p:spPr>
          <a:xfrm>
            <a:off x="3243191" y="4904809"/>
            <a:ext cx="1431097" cy="830997"/>
          </a:xfrm>
          <a:prstGeom prst="rect">
            <a:avLst/>
          </a:prstGeom>
          <a:noFill/>
        </p:spPr>
        <p:txBody>
          <a:bodyPr wrap="none" rtlCol="0">
            <a:spAutoFit/>
          </a:bodyPr>
          <a:lstStyle/>
          <a:p>
            <a:pPr algn="ctr" defTabSz="685800"/>
            <a:r>
              <a:rPr lang="en-US" sz="1350" dirty="0">
                <a:solidFill>
                  <a:prstClr val="black"/>
                </a:solidFill>
                <a:latin typeface="Calibri" panose="020F0502020204030204"/>
              </a:rPr>
              <a:t>Endowment Fund</a:t>
            </a:r>
          </a:p>
          <a:p>
            <a:pPr algn="ctr" defTabSz="685800"/>
            <a:endParaRPr lang="en-US" sz="1350" dirty="0">
              <a:solidFill>
                <a:prstClr val="black"/>
              </a:solidFill>
              <a:latin typeface="Calibri" panose="020F0502020204030204"/>
            </a:endParaRPr>
          </a:p>
          <a:p>
            <a:pPr algn="ctr" defTabSz="685800"/>
            <a:r>
              <a:rPr lang="en-US" sz="1050" dirty="0">
                <a:solidFill>
                  <a:prstClr val="black"/>
                </a:solidFill>
                <a:latin typeface="Calibri" panose="020F0502020204030204"/>
              </a:rPr>
              <a:t>Funding the Future</a:t>
            </a:r>
          </a:p>
          <a:p>
            <a:pPr algn="ctr" defTabSz="685800"/>
            <a:r>
              <a:rPr lang="en-US" sz="1050" dirty="0">
                <a:solidFill>
                  <a:prstClr val="black"/>
                </a:solidFill>
                <a:latin typeface="Calibri" panose="020F0502020204030204"/>
              </a:rPr>
              <a:t>Funding RPF Program</a:t>
            </a:r>
          </a:p>
        </p:txBody>
      </p:sp>
      <p:sp>
        <p:nvSpPr>
          <p:cNvPr id="8" name="TextBox 7"/>
          <p:cNvSpPr txBox="1"/>
          <p:nvPr/>
        </p:nvSpPr>
        <p:spPr>
          <a:xfrm>
            <a:off x="6289830" y="4897235"/>
            <a:ext cx="1446230" cy="669414"/>
          </a:xfrm>
          <a:prstGeom prst="rect">
            <a:avLst/>
          </a:prstGeom>
          <a:noFill/>
        </p:spPr>
        <p:txBody>
          <a:bodyPr wrap="none" rtlCol="0">
            <a:spAutoFit/>
          </a:bodyPr>
          <a:lstStyle/>
          <a:p>
            <a:pPr algn="ctr" defTabSz="685800"/>
            <a:r>
              <a:rPr lang="en-US" sz="1350" dirty="0">
                <a:solidFill>
                  <a:prstClr val="black"/>
                </a:solidFill>
                <a:latin typeface="Calibri" panose="020F0502020204030204"/>
              </a:rPr>
              <a:t>Polio Fund</a:t>
            </a:r>
          </a:p>
          <a:p>
            <a:pPr algn="ctr" defTabSz="685800"/>
            <a:endParaRPr lang="en-US" sz="1350" dirty="0">
              <a:solidFill>
                <a:prstClr val="black"/>
              </a:solidFill>
              <a:latin typeface="Calibri" panose="020F0502020204030204"/>
            </a:endParaRPr>
          </a:p>
          <a:p>
            <a:pPr algn="ctr" defTabSz="685800"/>
            <a:r>
              <a:rPr lang="en-US" sz="1050" dirty="0">
                <a:solidFill>
                  <a:prstClr val="black"/>
                </a:solidFill>
                <a:latin typeface="Calibri" panose="020F0502020204030204"/>
              </a:rPr>
              <a:t>Funding End Polio Now</a:t>
            </a:r>
          </a:p>
        </p:txBody>
      </p:sp>
      <p:sp>
        <p:nvSpPr>
          <p:cNvPr id="2" name="Rectangle 1"/>
          <p:cNvSpPr/>
          <p:nvPr/>
        </p:nvSpPr>
        <p:spPr>
          <a:xfrm>
            <a:off x="4743502" y="4904809"/>
            <a:ext cx="1476746" cy="992579"/>
          </a:xfrm>
          <a:prstGeom prst="rect">
            <a:avLst/>
          </a:prstGeom>
        </p:spPr>
        <p:txBody>
          <a:bodyPr wrap="square">
            <a:spAutoFit/>
          </a:bodyPr>
          <a:lstStyle/>
          <a:p>
            <a:pPr algn="ctr" defTabSz="685800"/>
            <a:r>
              <a:rPr lang="en-US" sz="1350" dirty="0">
                <a:solidFill>
                  <a:prstClr val="black"/>
                </a:solidFill>
                <a:latin typeface="Calibri" panose="020F0502020204030204"/>
              </a:rPr>
              <a:t>Disaster Response</a:t>
            </a:r>
          </a:p>
          <a:p>
            <a:pPr algn="ctr" defTabSz="685800"/>
            <a:r>
              <a:rPr lang="en-US" sz="1350" dirty="0">
                <a:solidFill>
                  <a:prstClr val="black"/>
                </a:solidFill>
                <a:latin typeface="Calibri" panose="020F0502020204030204"/>
              </a:rPr>
              <a:t>Fund</a:t>
            </a:r>
          </a:p>
          <a:p>
            <a:pPr algn="ctr" defTabSz="685800"/>
            <a:r>
              <a:rPr lang="en-US" sz="1050" dirty="0">
                <a:solidFill>
                  <a:prstClr val="black"/>
                </a:solidFill>
                <a:latin typeface="Calibri" panose="020F0502020204030204"/>
              </a:rPr>
              <a:t>Funding Immediately available up </a:t>
            </a:r>
            <a:r>
              <a:rPr lang="en-US" sz="1050" baseline="30000" dirty="0">
                <a:solidFill>
                  <a:prstClr val="black"/>
                </a:solidFill>
                <a:latin typeface="Calibri" panose="020F0502020204030204"/>
              </a:rPr>
              <a:t>US</a:t>
            </a:r>
            <a:r>
              <a:rPr lang="en-US" sz="1050" dirty="0">
                <a:solidFill>
                  <a:prstClr val="black"/>
                </a:solidFill>
                <a:latin typeface="Calibri" panose="020F0502020204030204"/>
              </a:rPr>
              <a:t>$25k per grant</a:t>
            </a:r>
          </a:p>
        </p:txBody>
      </p:sp>
      <p:pic>
        <p:nvPicPr>
          <p:cNvPr id="9" name="Picture 8"/>
          <p:cNvPicPr>
            <a:picLocks noChangeAspect="1"/>
          </p:cNvPicPr>
          <p:nvPr/>
        </p:nvPicPr>
        <p:blipFill>
          <a:blip r:embed="rId5"/>
          <a:stretch>
            <a:fillRect/>
          </a:stretch>
        </p:blipFill>
        <p:spPr>
          <a:xfrm>
            <a:off x="4676542" y="862460"/>
            <a:ext cx="1635778" cy="3824360"/>
          </a:xfrm>
          <a:prstGeom prst="rect">
            <a:avLst/>
          </a:prstGeom>
        </p:spPr>
      </p:pic>
    </p:spTree>
    <p:extLst>
      <p:ext uri="{BB962C8B-B14F-4D97-AF65-F5344CB8AC3E}">
        <p14:creationId xmlns:p14="http://schemas.microsoft.com/office/powerpoint/2010/main" val="23868583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imeline&#10;&#10;Description automatically generated">
            <a:extLst>
              <a:ext uri="{FF2B5EF4-FFF2-40B4-BE49-F238E27FC236}">
                <a16:creationId xmlns:a16="http://schemas.microsoft.com/office/drawing/2014/main" id="{95BB4B25-2283-9049-BD7D-3DCDBFD5B3C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32650" y="925830"/>
            <a:ext cx="7278701" cy="5074920"/>
          </a:xfrm>
          <a:prstGeom prst="rect">
            <a:avLst/>
          </a:prstGeom>
        </p:spPr>
      </p:pic>
    </p:spTree>
    <p:extLst>
      <p:ext uri="{BB962C8B-B14F-4D97-AF65-F5344CB8AC3E}">
        <p14:creationId xmlns:p14="http://schemas.microsoft.com/office/powerpoint/2010/main" val="41645433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5D9A504-E7C7-3940-8C8F-6D3E8D8AF18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81213" y="947738"/>
            <a:ext cx="4981575" cy="4962525"/>
          </a:xfrm>
          <a:prstGeom prst="rect">
            <a:avLst/>
          </a:prstGeom>
        </p:spPr>
      </p:pic>
    </p:spTree>
    <p:extLst>
      <p:ext uri="{BB962C8B-B14F-4D97-AF65-F5344CB8AC3E}">
        <p14:creationId xmlns:p14="http://schemas.microsoft.com/office/powerpoint/2010/main" val="27431021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p:cNvSpPr txBox="1"/>
          <p:nvPr/>
        </p:nvSpPr>
        <p:spPr>
          <a:xfrm>
            <a:off x="3724073" y="1329201"/>
            <a:ext cx="4939868" cy="964620"/>
          </a:xfrm>
          <a:prstGeom prst="rect">
            <a:avLst/>
          </a:prstGeom>
        </p:spPr>
        <p:txBody>
          <a:bodyPr vert="horz" lIns="68580" tIns="34290" rIns="68580" bIns="34290" rtlCol="0" anchor="b">
            <a:normAutofit/>
          </a:bodyPr>
          <a:lstStyle/>
          <a:p>
            <a:pPr defTabSz="685800">
              <a:lnSpc>
                <a:spcPct val="90000"/>
              </a:lnSpc>
              <a:spcBef>
                <a:spcPct val="0"/>
              </a:spcBef>
              <a:spcAft>
                <a:spcPts val="450"/>
              </a:spcAft>
            </a:pPr>
            <a:r>
              <a:rPr lang="en-US" sz="3075" b="1">
                <a:solidFill>
                  <a:prstClr val="black"/>
                </a:solidFill>
                <a:latin typeface="Calibri Light" panose="020F0302020204030204"/>
              </a:rPr>
              <a:t>Programs of The Rotary Foundation</a:t>
            </a:r>
          </a:p>
        </p:txBody>
      </p:sp>
      <p:sp>
        <p:nvSpPr>
          <p:cNvPr id="3" name="Rectangle 2"/>
          <p:cNvSpPr/>
          <p:nvPr/>
        </p:nvSpPr>
        <p:spPr>
          <a:xfrm>
            <a:off x="3724074" y="2686051"/>
            <a:ext cx="4939867" cy="2839064"/>
          </a:xfrm>
          <a:prstGeom prst="rect">
            <a:avLst/>
          </a:prstGeom>
        </p:spPr>
        <p:txBody>
          <a:bodyPr vert="horz" lIns="68580" tIns="34290" rIns="68580" bIns="34290" rtlCol="0">
            <a:normAutofit/>
          </a:bodyPr>
          <a:lstStyle/>
          <a:p>
            <a:pPr indent="-171450" defTabSz="685800">
              <a:lnSpc>
                <a:spcPct val="90000"/>
              </a:lnSpc>
              <a:spcAft>
                <a:spcPts val="450"/>
              </a:spcAft>
              <a:buFont typeface="Arial" panose="020B0604020202020204" pitchFamily="34" charset="0"/>
              <a:buChar char="•"/>
            </a:pPr>
            <a:r>
              <a:rPr lang="en-US" sz="1500" dirty="0">
                <a:solidFill>
                  <a:prstClr val="black"/>
                </a:solidFill>
                <a:latin typeface="Calibri" panose="020F0502020204030204"/>
              </a:rPr>
              <a:t>Polio</a:t>
            </a:r>
            <a:br>
              <a:rPr lang="en-US" sz="1500" dirty="0">
                <a:solidFill>
                  <a:prstClr val="black"/>
                </a:solidFill>
                <a:latin typeface="Calibri" panose="020F0502020204030204"/>
              </a:rPr>
            </a:br>
            <a:endParaRPr lang="en-US" sz="1500" dirty="0">
              <a:solidFill>
                <a:prstClr val="black"/>
              </a:solidFill>
              <a:latin typeface="Calibri" panose="020F0502020204030204"/>
            </a:endParaRPr>
          </a:p>
          <a:p>
            <a:pPr indent="-171450" defTabSz="685800">
              <a:lnSpc>
                <a:spcPct val="90000"/>
              </a:lnSpc>
              <a:spcAft>
                <a:spcPts val="450"/>
              </a:spcAft>
              <a:buFont typeface="Arial" panose="020B0604020202020204" pitchFamily="34" charset="0"/>
              <a:buChar char="•"/>
            </a:pPr>
            <a:r>
              <a:rPr lang="en-US" sz="1500" dirty="0">
                <a:solidFill>
                  <a:prstClr val="black"/>
                </a:solidFill>
                <a:latin typeface="Calibri" panose="020F0502020204030204"/>
              </a:rPr>
              <a:t>District Grants</a:t>
            </a:r>
            <a:br>
              <a:rPr lang="en-US" sz="1500" dirty="0">
                <a:solidFill>
                  <a:prstClr val="black"/>
                </a:solidFill>
                <a:latin typeface="Calibri" panose="020F0502020204030204"/>
              </a:rPr>
            </a:br>
            <a:endParaRPr lang="en-US" sz="1500" dirty="0">
              <a:solidFill>
                <a:prstClr val="black"/>
              </a:solidFill>
              <a:latin typeface="Calibri" panose="020F0502020204030204"/>
            </a:endParaRPr>
          </a:p>
          <a:p>
            <a:pPr indent="-171450" defTabSz="685800">
              <a:lnSpc>
                <a:spcPct val="90000"/>
              </a:lnSpc>
              <a:spcAft>
                <a:spcPts val="450"/>
              </a:spcAft>
              <a:buFont typeface="Arial" panose="020B0604020202020204" pitchFamily="34" charset="0"/>
              <a:buChar char="•"/>
            </a:pPr>
            <a:r>
              <a:rPr lang="en-US" sz="1500" dirty="0">
                <a:solidFill>
                  <a:prstClr val="black"/>
                </a:solidFill>
                <a:latin typeface="Calibri" panose="020F0502020204030204"/>
              </a:rPr>
              <a:t>Global Grants</a:t>
            </a:r>
            <a:br>
              <a:rPr lang="en-US" sz="1500" dirty="0">
                <a:solidFill>
                  <a:prstClr val="black"/>
                </a:solidFill>
                <a:latin typeface="Calibri" panose="020F0502020204030204"/>
              </a:rPr>
            </a:br>
            <a:endParaRPr lang="en-US" sz="1500" dirty="0">
              <a:solidFill>
                <a:prstClr val="black"/>
              </a:solidFill>
              <a:latin typeface="Calibri" panose="020F0502020204030204"/>
            </a:endParaRPr>
          </a:p>
          <a:p>
            <a:pPr indent="-171450" defTabSz="685800">
              <a:lnSpc>
                <a:spcPct val="90000"/>
              </a:lnSpc>
              <a:spcAft>
                <a:spcPts val="450"/>
              </a:spcAft>
              <a:buFont typeface="Arial" panose="020B0604020202020204" pitchFamily="34" charset="0"/>
              <a:buChar char="•"/>
            </a:pPr>
            <a:r>
              <a:rPr lang="en-US" sz="1500" dirty="0">
                <a:solidFill>
                  <a:prstClr val="black"/>
                </a:solidFill>
                <a:latin typeface="Calibri" panose="020F0502020204030204"/>
              </a:rPr>
              <a:t>Vocational Training Teams</a:t>
            </a:r>
            <a:br>
              <a:rPr lang="en-US" sz="1500" dirty="0">
                <a:solidFill>
                  <a:prstClr val="black"/>
                </a:solidFill>
                <a:latin typeface="Calibri" panose="020F0502020204030204"/>
              </a:rPr>
            </a:br>
            <a:endParaRPr lang="en-US" sz="1500" dirty="0">
              <a:solidFill>
                <a:prstClr val="black"/>
              </a:solidFill>
              <a:latin typeface="Calibri" panose="020F0502020204030204"/>
            </a:endParaRPr>
          </a:p>
          <a:p>
            <a:pPr indent="-171450" defTabSz="685800">
              <a:lnSpc>
                <a:spcPct val="90000"/>
              </a:lnSpc>
              <a:spcAft>
                <a:spcPts val="450"/>
              </a:spcAft>
              <a:buFont typeface="Arial" panose="020B0604020202020204" pitchFamily="34" charset="0"/>
              <a:buChar char="•"/>
            </a:pPr>
            <a:r>
              <a:rPr lang="en-US" sz="1500" dirty="0">
                <a:solidFill>
                  <a:prstClr val="black"/>
                </a:solidFill>
                <a:latin typeface="Calibri" panose="020F0502020204030204"/>
              </a:rPr>
              <a:t>Area of Focus Scholarships</a:t>
            </a:r>
            <a:br>
              <a:rPr lang="en-US" sz="1500" dirty="0">
                <a:solidFill>
                  <a:prstClr val="black"/>
                </a:solidFill>
                <a:latin typeface="Calibri" panose="020F0502020204030204"/>
              </a:rPr>
            </a:br>
            <a:endParaRPr lang="en-US" sz="1500" dirty="0">
              <a:solidFill>
                <a:prstClr val="black"/>
              </a:solidFill>
              <a:latin typeface="Calibri" panose="020F0502020204030204"/>
            </a:endParaRPr>
          </a:p>
          <a:p>
            <a:pPr indent="-171450" defTabSz="685800">
              <a:lnSpc>
                <a:spcPct val="90000"/>
              </a:lnSpc>
              <a:spcAft>
                <a:spcPts val="450"/>
              </a:spcAft>
              <a:buFont typeface="Arial" panose="020B0604020202020204" pitchFamily="34" charset="0"/>
              <a:buChar char="•"/>
            </a:pPr>
            <a:r>
              <a:rPr lang="en-US" sz="1500" dirty="0">
                <a:solidFill>
                  <a:prstClr val="black"/>
                </a:solidFill>
                <a:latin typeface="Calibri" panose="020F0502020204030204"/>
              </a:rPr>
              <a:t>Rotary Peace Scholarship</a:t>
            </a:r>
          </a:p>
        </p:txBody>
      </p:sp>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924339"/>
            <a:ext cx="3476678" cy="4600776"/>
          </a:xfrm>
          <a:prstGeom prst="rect">
            <a:avLst/>
          </a:prstGeom>
          <a:effectLst/>
        </p:spPr>
      </p:pic>
      <p:cxnSp>
        <p:nvCxnSpPr>
          <p:cNvPr id="9"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10701" y="2443588"/>
            <a:ext cx="4732020" cy="0"/>
          </a:xfrm>
          <a:prstGeom prst="line">
            <a:avLst/>
          </a:prstGeom>
          <a:ln w="19050">
            <a:solidFill>
              <a:srgbClr val="A6AB0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41338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91743" y="1862826"/>
            <a:ext cx="4903908" cy="3508653"/>
          </a:xfrm>
          <a:prstGeom prst="rect">
            <a:avLst/>
          </a:prstGeom>
          <a:noFill/>
        </p:spPr>
        <p:txBody>
          <a:bodyPr wrap="none" rtlCol="0">
            <a:spAutoFit/>
          </a:bodyPr>
          <a:lstStyle/>
          <a:p>
            <a:pPr algn="ctr" defTabSz="685800"/>
            <a:r>
              <a:rPr lang="en-US" sz="3300" dirty="0">
                <a:solidFill>
                  <a:srgbClr val="002060"/>
                </a:solidFill>
                <a:latin typeface="Calibri" panose="020F0502020204030204"/>
              </a:rPr>
              <a:t>Charities in Australia</a:t>
            </a:r>
          </a:p>
          <a:p>
            <a:pPr algn="ctr" defTabSz="685800"/>
            <a:r>
              <a:rPr lang="en-US" sz="3300" dirty="0">
                <a:solidFill>
                  <a:srgbClr val="002060"/>
                </a:solidFill>
                <a:latin typeface="Calibri" panose="020F0502020204030204"/>
              </a:rPr>
              <a:t> </a:t>
            </a:r>
            <a:r>
              <a:rPr lang="en-US" sz="3300" spc="150" dirty="0">
                <a:solidFill>
                  <a:srgbClr val="002060"/>
                </a:solidFill>
                <a:latin typeface="Calibri" panose="020F0502020204030204"/>
              </a:rPr>
              <a:t>receive a total of</a:t>
            </a:r>
            <a:r>
              <a:rPr lang="en-US" sz="3300" dirty="0">
                <a:solidFill>
                  <a:srgbClr val="002060"/>
                </a:solidFill>
                <a:latin typeface="Calibri" panose="020F0502020204030204"/>
              </a:rPr>
              <a:t> </a:t>
            </a:r>
          </a:p>
          <a:p>
            <a:pPr algn="ctr" defTabSz="685800"/>
            <a:r>
              <a:rPr lang="en-US" sz="7200" b="1" dirty="0">
                <a:solidFill>
                  <a:srgbClr val="002060"/>
                </a:solidFill>
                <a:latin typeface="Calibri" panose="020F0502020204030204"/>
              </a:rPr>
              <a:t>$10.5 billion</a:t>
            </a:r>
          </a:p>
          <a:p>
            <a:pPr algn="ctr" defTabSz="685800"/>
            <a:r>
              <a:rPr lang="en-US" sz="3300" b="1" dirty="0">
                <a:solidFill>
                  <a:srgbClr val="FFC000"/>
                </a:solidFill>
                <a:latin typeface="Calibri" panose="020F0502020204030204"/>
              </a:rPr>
              <a:t>in donations and bequests</a:t>
            </a:r>
          </a:p>
          <a:p>
            <a:pPr algn="ctr" defTabSz="685800"/>
            <a:r>
              <a:rPr lang="en-US" sz="2400" dirty="0">
                <a:solidFill>
                  <a:srgbClr val="002060"/>
                </a:solidFill>
                <a:latin typeface="Calibri" panose="020F0502020204030204"/>
              </a:rPr>
              <a:t>per year</a:t>
            </a:r>
          </a:p>
          <a:p>
            <a:pPr algn="ctr" defTabSz="685800"/>
            <a:endParaRPr lang="en-US" sz="1350" i="1" dirty="0">
              <a:solidFill>
                <a:prstClr val="white">
                  <a:lumMod val="75000"/>
                </a:prstClr>
              </a:solidFill>
              <a:latin typeface="Calibri" panose="020F0502020204030204"/>
            </a:endParaRPr>
          </a:p>
          <a:p>
            <a:pPr algn="ctr" defTabSz="685800"/>
            <a:r>
              <a:rPr lang="en-US" sz="1350" dirty="0">
                <a:solidFill>
                  <a:srgbClr val="002060"/>
                </a:solidFill>
                <a:latin typeface="Calibri" panose="020F0502020204030204"/>
              </a:rPr>
              <a:t>(</a:t>
            </a:r>
            <a:r>
              <a:rPr lang="en-US" sz="1350" i="1" dirty="0">
                <a:solidFill>
                  <a:srgbClr val="002060"/>
                </a:solidFill>
                <a:latin typeface="Calibri" panose="020F0502020204030204"/>
              </a:rPr>
              <a:t>excluding</a:t>
            </a:r>
            <a:r>
              <a:rPr lang="en-US" sz="1350" dirty="0">
                <a:solidFill>
                  <a:srgbClr val="002060"/>
                </a:solidFill>
                <a:latin typeface="Calibri" panose="020F0502020204030204"/>
              </a:rPr>
              <a:t> </a:t>
            </a:r>
            <a:r>
              <a:rPr lang="en-US" sz="1350" i="1" dirty="0">
                <a:solidFill>
                  <a:srgbClr val="002060"/>
                </a:solidFill>
                <a:latin typeface="Calibri" panose="020F0502020204030204"/>
              </a:rPr>
              <a:t>government funding &amp; investment returns)</a:t>
            </a:r>
            <a:endParaRPr lang="en-AU" sz="1350" i="1" dirty="0">
              <a:solidFill>
                <a:srgbClr val="002060"/>
              </a:solidFill>
              <a:latin typeface="Calibri" panose="020F0502020204030204"/>
            </a:endParaRPr>
          </a:p>
        </p:txBody>
      </p:sp>
    </p:spTree>
    <p:extLst>
      <p:ext uri="{BB962C8B-B14F-4D97-AF65-F5344CB8AC3E}">
        <p14:creationId xmlns:p14="http://schemas.microsoft.com/office/powerpoint/2010/main" val="1284441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1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23629" y="1338606"/>
            <a:ext cx="3726413" cy="4017720"/>
          </a:xfrm>
        </p:spPr>
        <p:txBody>
          <a:bodyPr/>
          <a:lstStyle/>
          <a:p>
            <a:r>
              <a:rPr lang="en-US" sz="2400" dirty="0">
                <a:solidFill>
                  <a:srgbClr val="002060"/>
                </a:solidFill>
                <a:latin typeface="+mn-lt"/>
                <a:cs typeface="+mn-cs"/>
              </a:rPr>
              <a:t>on average, Australians:</a:t>
            </a:r>
          </a:p>
          <a:p>
            <a:pPr lvl="1"/>
            <a:r>
              <a:rPr lang="en-US" sz="2100" dirty="0">
                <a:solidFill>
                  <a:srgbClr val="002060"/>
                </a:solidFill>
              </a:rPr>
              <a:t>support </a:t>
            </a:r>
            <a:r>
              <a:rPr lang="en-US" sz="3300" b="1" dirty="0">
                <a:solidFill>
                  <a:srgbClr val="002060"/>
                </a:solidFill>
                <a:latin typeface="Calibri" panose="020F0502020204030204" pitchFamily="34" charset="0"/>
                <a:cs typeface="Calibri" panose="020F0502020204030204" pitchFamily="34" charset="0"/>
              </a:rPr>
              <a:t>3</a:t>
            </a:r>
            <a:r>
              <a:rPr lang="en-US" sz="2100" dirty="0">
                <a:solidFill>
                  <a:srgbClr val="002060"/>
                </a:solidFill>
              </a:rPr>
              <a:t> charities</a:t>
            </a:r>
          </a:p>
          <a:p>
            <a:pPr lvl="1"/>
            <a:r>
              <a:rPr lang="en-US" sz="2100" dirty="0">
                <a:solidFill>
                  <a:srgbClr val="002060"/>
                </a:solidFill>
              </a:rPr>
              <a:t>with average donation of </a:t>
            </a:r>
            <a:r>
              <a:rPr lang="en-US" sz="3300" b="1" dirty="0">
                <a:solidFill>
                  <a:srgbClr val="FFC000"/>
                </a:solidFill>
                <a:latin typeface="Calibri" panose="020F0502020204030204" pitchFamily="34" charset="0"/>
                <a:cs typeface="Calibri" panose="020F0502020204030204" pitchFamily="34" charset="0"/>
              </a:rPr>
              <a:t>$106</a:t>
            </a:r>
            <a:r>
              <a:rPr lang="en-US" sz="3300" b="1" dirty="0">
                <a:solidFill>
                  <a:schemeClr val="accent1"/>
                </a:solidFill>
                <a:latin typeface="Calibri" panose="020F0502020204030204" pitchFamily="34" charset="0"/>
                <a:cs typeface="Calibri" panose="020F0502020204030204" pitchFamily="34" charset="0"/>
              </a:rPr>
              <a:t> </a:t>
            </a:r>
            <a:r>
              <a:rPr lang="en-US" sz="2100" dirty="0">
                <a:solidFill>
                  <a:srgbClr val="002060"/>
                </a:solidFill>
              </a:rPr>
              <a:t>per charity </a:t>
            </a:r>
            <a:r>
              <a:rPr lang="en-US" sz="1200" dirty="0">
                <a:solidFill>
                  <a:srgbClr val="002060"/>
                </a:solidFill>
              </a:rPr>
              <a:t>(NAB, 2016).</a:t>
            </a:r>
            <a:endParaRPr lang="en-US" sz="2100" b="1" dirty="0">
              <a:solidFill>
                <a:srgbClr val="002060"/>
              </a:solidFill>
              <a:latin typeface="Calibri" panose="020F0502020204030204" pitchFamily="34" charset="0"/>
              <a:cs typeface="Calibri" panose="020F0502020204030204" pitchFamily="34" charset="0"/>
            </a:endParaRPr>
          </a:p>
          <a:p>
            <a:r>
              <a:rPr lang="en-US" sz="2400" dirty="0">
                <a:solidFill>
                  <a:srgbClr val="002060"/>
                </a:solidFill>
                <a:latin typeface="+mn-lt"/>
                <a:cs typeface="+mn-cs"/>
              </a:rPr>
              <a:t>most Rotarians support charities too:</a:t>
            </a:r>
          </a:p>
          <a:p>
            <a:pPr lvl="1"/>
            <a:r>
              <a:rPr lang="en-US" sz="2100" dirty="0">
                <a:solidFill>
                  <a:srgbClr val="002060"/>
                </a:solidFill>
              </a:rPr>
              <a:t>but just </a:t>
            </a:r>
            <a:r>
              <a:rPr lang="en-US" sz="3300" b="1" dirty="0">
                <a:solidFill>
                  <a:srgbClr val="FFC000"/>
                </a:solidFill>
                <a:latin typeface="Calibri" panose="020F0502020204030204" pitchFamily="34" charset="0"/>
                <a:cs typeface="Calibri" panose="020F0502020204030204" pitchFamily="34" charset="0"/>
              </a:rPr>
              <a:t>27%</a:t>
            </a:r>
            <a:r>
              <a:rPr lang="en-US" sz="3300" b="1" dirty="0">
                <a:solidFill>
                  <a:schemeClr val="accent1"/>
                </a:solidFill>
                <a:latin typeface="Calibri" panose="020F0502020204030204" pitchFamily="34" charset="0"/>
                <a:cs typeface="Calibri" panose="020F0502020204030204" pitchFamily="34" charset="0"/>
              </a:rPr>
              <a:t> </a:t>
            </a:r>
            <a:r>
              <a:rPr lang="en-US" sz="2100" dirty="0">
                <a:solidFill>
                  <a:srgbClr val="002060"/>
                </a:solidFill>
              </a:rPr>
              <a:t>contribute to The Rotary Foundation</a:t>
            </a:r>
          </a:p>
          <a:p>
            <a:pPr lvl="1"/>
            <a:r>
              <a:rPr lang="en-US" sz="2100" dirty="0">
                <a:solidFill>
                  <a:srgbClr val="002060"/>
                </a:solidFill>
              </a:rPr>
              <a:t>and TRF is </a:t>
            </a:r>
            <a:r>
              <a:rPr lang="en-US" sz="2100" b="1" u="sng" dirty="0">
                <a:solidFill>
                  <a:srgbClr val="002060"/>
                </a:solidFill>
                <a:latin typeface="Calibri" panose="020F0502020204030204" pitchFamily="34" charset="0"/>
                <a:cs typeface="Calibri" panose="020F0502020204030204" pitchFamily="34" charset="0"/>
              </a:rPr>
              <a:t>OUR</a:t>
            </a:r>
            <a:r>
              <a:rPr lang="en-US" sz="2100" dirty="0">
                <a:solidFill>
                  <a:srgbClr val="002060"/>
                </a:solidFill>
              </a:rPr>
              <a:t> charity!!</a:t>
            </a:r>
          </a:p>
        </p:txBody>
      </p:sp>
      <p:grpSp>
        <p:nvGrpSpPr>
          <p:cNvPr id="17" name="Group 16"/>
          <p:cNvGrpSpPr/>
          <p:nvPr/>
        </p:nvGrpSpPr>
        <p:grpSpPr>
          <a:xfrm>
            <a:off x="5040355" y="1376773"/>
            <a:ext cx="2875450" cy="3725365"/>
            <a:chOff x="5076056" y="692696"/>
            <a:chExt cx="3833933" cy="4967153"/>
          </a:xfrm>
        </p:grpSpPr>
        <p:sp>
          <p:nvSpPr>
            <p:cNvPr id="5" name="Rounded Rectangle 4"/>
            <p:cNvSpPr/>
            <p:nvPr/>
          </p:nvSpPr>
          <p:spPr>
            <a:xfrm>
              <a:off x="5076056" y="692696"/>
              <a:ext cx="3833933" cy="4967153"/>
            </a:xfrm>
            <a:prstGeom prst="roundRect">
              <a:avLst>
                <a:gd name="adj" fmla="val 0"/>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85800"/>
              <a:endParaRPr lang="en-AU" sz="1350">
                <a:solidFill>
                  <a:prstClr val="white"/>
                </a:solidFill>
                <a:latin typeface="Calibri" panose="020F0502020204030204"/>
              </a:endParaRP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369003" y="2154909"/>
              <a:ext cx="3248038" cy="1224135"/>
            </a:xfrm>
            <a:prstGeom prst="rect">
              <a:avLst/>
            </a:prstGeom>
          </p:spPr>
        </p:pic>
        <p:grpSp>
          <p:nvGrpSpPr>
            <p:cNvPr id="8" name="Group 7">
              <a:extLst>
                <a:ext uri="{FF2B5EF4-FFF2-40B4-BE49-F238E27FC236}">
                  <a16:creationId xmlns:a16="http://schemas.microsoft.com/office/drawing/2014/main" id="{96B0878F-9B61-6D40-9C5A-D61633760E1E}"/>
                </a:ext>
              </a:extLst>
            </p:cNvPr>
            <p:cNvGrpSpPr/>
            <p:nvPr/>
          </p:nvGrpSpPr>
          <p:grpSpPr>
            <a:xfrm>
              <a:off x="5196472" y="4061711"/>
              <a:ext cx="3593100" cy="542363"/>
              <a:chOff x="4724400" y="4307801"/>
              <a:chExt cx="3571988" cy="542363"/>
            </a:xfrm>
          </p:grpSpPr>
          <p:pic>
            <p:nvPicPr>
              <p:cNvPr id="9"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62800" y="4326176"/>
                <a:ext cx="523988" cy="523988"/>
              </a:xfrm>
              <a:prstGeom prst="rect">
                <a:avLst/>
              </a:prstGeom>
            </p:spPr>
          </p:pic>
          <p:pic>
            <p:nvPicPr>
              <p:cNvPr id="10" name="Picture 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943600" y="4307801"/>
                <a:ext cx="523988" cy="523988"/>
              </a:xfrm>
              <a:prstGeom prst="rect">
                <a:avLst/>
              </a:prstGeom>
            </p:spPr>
          </p:pic>
          <p:pic>
            <p:nvPicPr>
              <p:cNvPr id="11" name="Picture 1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334000" y="4326176"/>
                <a:ext cx="523988" cy="523988"/>
              </a:xfrm>
              <a:prstGeom prst="rect">
                <a:avLst/>
              </a:prstGeom>
            </p:spPr>
          </p:pic>
          <p:pic>
            <p:nvPicPr>
              <p:cNvPr id="12" name="Picture 11"/>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724400" y="4307801"/>
                <a:ext cx="523988" cy="523988"/>
              </a:xfrm>
              <a:prstGeom prst="rect">
                <a:avLst/>
              </a:prstGeom>
            </p:spPr>
          </p:pic>
          <p:pic>
            <p:nvPicPr>
              <p:cNvPr id="13" name="Picture 12"/>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772400" y="4312528"/>
                <a:ext cx="523988" cy="523988"/>
              </a:xfrm>
              <a:prstGeom prst="rect">
                <a:avLst/>
              </a:prstGeom>
            </p:spPr>
          </p:pic>
          <p:pic>
            <p:nvPicPr>
              <p:cNvPr id="14" name="Picture 13"/>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553200" y="4312528"/>
                <a:ext cx="523988" cy="523988"/>
              </a:xfrm>
              <a:prstGeom prst="rect">
                <a:avLst/>
              </a:prstGeom>
            </p:spPr>
          </p:pic>
        </p:grpSp>
        <p:sp>
          <p:nvSpPr>
            <p:cNvPr id="15" name="TextBox 14">
              <a:extLst>
                <a:ext uri="{FF2B5EF4-FFF2-40B4-BE49-F238E27FC236}">
                  <a16:creationId xmlns:a16="http://schemas.microsoft.com/office/drawing/2014/main" id="{4C64006E-B7F5-FD47-977F-58B07EB90477}"/>
                </a:ext>
              </a:extLst>
            </p:cNvPr>
            <p:cNvSpPr txBox="1"/>
            <p:nvPr/>
          </p:nvSpPr>
          <p:spPr>
            <a:xfrm>
              <a:off x="5076057" y="1030692"/>
              <a:ext cx="3833932" cy="477053"/>
            </a:xfrm>
            <a:prstGeom prst="rect">
              <a:avLst/>
            </a:prstGeom>
            <a:noFill/>
          </p:spPr>
          <p:txBody>
            <a:bodyPr wrap="square" rtlCol="0">
              <a:spAutoFit/>
            </a:bodyPr>
            <a:lstStyle/>
            <a:p>
              <a:pPr defTabSz="685800"/>
              <a:r>
                <a:rPr lang="en-US" sz="1725" dirty="0">
                  <a:solidFill>
                    <a:srgbClr val="FF0000"/>
                  </a:solidFill>
                  <a:latin typeface="Calibri" panose="020F0502020204030204"/>
                </a:rPr>
                <a:t>Rotary has </a:t>
              </a:r>
              <a:r>
                <a:rPr lang="en-US" sz="1725" b="1" u="sng" dirty="0">
                  <a:solidFill>
                    <a:srgbClr val="FF0000"/>
                  </a:solidFill>
                  <a:latin typeface="Calibri" panose="020F0502020204030204"/>
                </a:rPr>
                <a:t>one</a:t>
              </a:r>
              <a:r>
                <a:rPr lang="en-US" sz="1725" dirty="0">
                  <a:solidFill>
                    <a:srgbClr val="FF0000"/>
                  </a:solidFill>
                  <a:latin typeface="Calibri" panose="020F0502020204030204"/>
                </a:rPr>
                <a:t> official charity</a:t>
              </a:r>
              <a:endParaRPr lang="en-AU" sz="1725" dirty="0">
                <a:solidFill>
                  <a:srgbClr val="FF0000"/>
                </a:solidFill>
                <a:latin typeface="Calibri" panose="020F0502020204030204"/>
              </a:endParaRPr>
            </a:p>
          </p:txBody>
        </p:sp>
      </p:grpSp>
      <p:sp>
        <p:nvSpPr>
          <p:cNvPr id="16" name="TextBox 15">
            <a:extLst>
              <a:ext uri="{FF2B5EF4-FFF2-40B4-BE49-F238E27FC236}">
                <a16:creationId xmlns:a16="http://schemas.microsoft.com/office/drawing/2014/main" id="{E786966C-4315-4040-8732-2B52B15BBF86}"/>
              </a:ext>
            </a:extLst>
          </p:cNvPr>
          <p:cNvSpPr txBox="1"/>
          <p:nvPr/>
        </p:nvSpPr>
        <p:spPr>
          <a:xfrm>
            <a:off x="5130666" y="4815616"/>
            <a:ext cx="2694825" cy="600164"/>
          </a:xfrm>
          <a:prstGeom prst="rect">
            <a:avLst/>
          </a:prstGeom>
          <a:solidFill>
            <a:srgbClr val="FF0000"/>
          </a:solidFill>
        </p:spPr>
        <p:txBody>
          <a:bodyPr wrap="square" rtlCol="0">
            <a:spAutoFit/>
          </a:bodyPr>
          <a:lstStyle/>
          <a:p>
            <a:pPr algn="ctr" defTabSz="685800"/>
            <a:r>
              <a:rPr lang="en-US" sz="1650" dirty="0">
                <a:solidFill>
                  <a:prstClr val="white"/>
                </a:solidFill>
                <a:latin typeface="Calibri" panose="020F0502020204030204"/>
              </a:rPr>
              <a:t>Personal Giving is all about getting behind </a:t>
            </a:r>
            <a:r>
              <a:rPr lang="en-US" sz="1650" b="1" u="sng" dirty="0">
                <a:solidFill>
                  <a:prstClr val="white"/>
                </a:solidFill>
                <a:latin typeface="Calibri" panose="020F0502020204030204"/>
              </a:rPr>
              <a:t>our charity</a:t>
            </a:r>
            <a:r>
              <a:rPr lang="en-US" sz="1650" dirty="0">
                <a:solidFill>
                  <a:prstClr val="white"/>
                </a:solidFill>
                <a:latin typeface="Calibri" panose="020F0502020204030204"/>
              </a:rPr>
              <a:t>!</a:t>
            </a:r>
          </a:p>
        </p:txBody>
      </p:sp>
    </p:spTree>
    <p:extLst>
      <p:ext uri="{BB962C8B-B14F-4D97-AF65-F5344CB8AC3E}">
        <p14:creationId xmlns:p14="http://schemas.microsoft.com/office/powerpoint/2010/main" val="3811696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100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sz="2100" dirty="0"/>
              <a:t>EVERY ROTARIAN EVERY YEAR - CENTURION CLUB </a:t>
            </a:r>
          </a:p>
        </p:txBody>
      </p:sp>
      <p:graphicFrame>
        <p:nvGraphicFramePr>
          <p:cNvPr id="4" name="Content Placeholder 3"/>
          <p:cNvGraphicFramePr>
            <a:graphicFrameLocks noGrp="1"/>
          </p:cNvGraphicFramePr>
          <p:nvPr>
            <p:ph idx="1"/>
          </p:nvPr>
        </p:nvGraphicFramePr>
        <p:xfrm>
          <a:off x="1485900" y="1771651"/>
          <a:ext cx="6172200" cy="3394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190543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85900" y="971550"/>
            <a:ext cx="6000750" cy="400050"/>
          </a:xfrm>
          <a:prstGeom prst="rect">
            <a:avLst/>
          </a:prstGeom>
        </p:spPr>
        <p:txBody>
          <a:bodyPr/>
          <a:lstStyle/>
          <a:p>
            <a:pPr algn="ctr" defTabSz="685800"/>
            <a:r>
              <a:rPr lang="en-US" sz="2700" b="1" dirty="0">
                <a:solidFill>
                  <a:srgbClr val="FFC000"/>
                </a:solidFill>
                <a:latin typeface="Calibri" panose="020F0502020204030204"/>
              </a:rPr>
              <a:t>Suggested Club Business Plan</a:t>
            </a:r>
            <a:endParaRPr lang="en-AU" sz="2700" b="1" dirty="0">
              <a:solidFill>
                <a:srgbClr val="FFC000"/>
              </a:solidFill>
              <a:latin typeface="Calibri" panose="020F0502020204030204"/>
            </a:endParaRPr>
          </a:p>
        </p:txBody>
      </p:sp>
      <p:graphicFrame>
        <p:nvGraphicFramePr>
          <p:cNvPr id="6" name="Diagram 5"/>
          <p:cNvGraphicFramePr/>
          <p:nvPr/>
        </p:nvGraphicFramePr>
        <p:xfrm>
          <a:off x="1257300" y="1485900"/>
          <a:ext cx="6715125" cy="44005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624944" y="3267888"/>
            <a:ext cx="2096589" cy="836574"/>
          </a:xfrm>
          <a:prstGeom prst="rect">
            <a:avLst/>
          </a:prstGeom>
          <a:solidFill>
            <a:schemeClr val="accent1"/>
          </a:solidFill>
        </p:spPr>
      </p:pic>
    </p:spTree>
    <p:extLst>
      <p:ext uri="{BB962C8B-B14F-4D97-AF65-F5344CB8AC3E}">
        <p14:creationId xmlns:p14="http://schemas.microsoft.com/office/powerpoint/2010/main" val="41557561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rot="2709091">
            <a:off x="3450899" y="2633136"/>
            <a:ext cx="2257202" cy="2257202"/>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013">
              <a:solidFill>
                <a:prstClr val="white"/>
              </a:solidFill>
              <a:latin typeface="Calibri" panose="020F0502020204030204"/>
            </a:endParaRPr>
          </a:p>
        </p:txBody>
      </p:sp>
      <p:grpSp>
        <p:nvGrpSpPr>
          <p:cNvPr id="13" name="Group 12"/>
          <p:cNvGrpSpPr/>
          <p:nvPr/>
        </p:nvGrpSpPr>
        <p:grpSpPr>
          <a:xfrm>
            <a:off x="2521512" y="2293708"/>
            <a:ext cx="1950244" cy="1103710"/>
            <a:chOff x="2183569" y="1637986"/>
            <a:chExt cx="3467100" cy="1962150"/>
          </a:xfrm>
        </p:grpSpPr>
        <p:sp>
          <p:nvSpPr>
            <p:cNvPr id="2" name="Rounded Rectangle 1"/>
            <p:cNvSpPr/>
            <p:nvPr/>
          </p:nvSpPr>
          <p:spPr>
            <a:xfrm>
              <a:off x="2183569" y="1637986"/>
              <a:ext cx="3467100" cy="1962150"/>
            </a:xfrm>
            <a:prstGeom prst="roundRect">
              <a:avLst/>
            </a:prstGeom>
            <a:solidFill>
              <a:srgbClr val="872175"/>
            </a:solidFill>
            <a:ln w="76200">
              <a:solidFill>
                <a:srgbClr val="0099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013">
                <a:solidFill>
                  <a:prstClr val="white"/>
                </a:solidFill>
                <a:latin typeface="Calibri" panose="020F0502020204030204"/>
              </a:endParaRPr>
            </a:p>
          </p:txBody>
        </p:sp>
        <p:sp>
          <p:nvSpPr>
            <p:cNvPr id="3" name="TextBox 2"/>
            <p:cNvSpPr txBox="1"/>
            <p:nvPr/>
          </p:nvSpPr>
          <p:spPr>
            <a:xfrm>
              <a:off x="2494303" y="2208283"/>
              <a:ext cx="2845632" cy="779701"/>
            </a:xfrm>
            <a:prstGeom prst="rect">
              <a:avLst/>
            </a:prstGeom>
            <a:noFill/>
          </p:spPr>
          <p:txBody>
            <a:bodyPr wrap="square" rtlCol="0">
              <a:spAutoFit/>
            </a:bodyPr>
            <a:lstStyle/>
            <a:p>
              <a:pPr algn="ctr" defTabSz="685800"/>
              <a:r>
                <a:rPr lang="en-US" sz="2250" b="1">
                  <a:solidFill>
                    <a:prstClr val="white"/>
                  </a:solidFill>
                  <a:latin typeface="Arial Narrow" panose="020B0606020202030204" pitchFamily="34" charset="0"/>
                </a:rPr>
                <a:t>Fundraising</a:t>
              </a:r>
            </a:p>
          </p:txBody>
        </p:sp>
      </p:grpSp>
      <p:grpSp>
        <p:nvGrpSpPr>
          <p:cNvPr id="14" name="Group 13"/>
          <p:cNvGrpSpPr/>
          <p:nvPr/>
        </p:nvGrpSpPr>
        <p:grpSpPr>
          <a:xfrm>
            <a:off x="4687007" y="2300981"/>
            <a:ext cx="1950244" cy="1103710"/>
            <a:chOff x="6432139" y="1637986"/>
            <a:chExt cx="3467100" cy="1962150"/>
          </a:xfrm>
        </p:grpSpPr>
        <p:sp>
          <p:nvSpPr>
            <p:cNvPr id="7" name="Rounded Rectangle 6"/>
            <p:cNvSpPr/>
            <p:nvPr/>
          </p:nvSpPr>
          <p:spPr>
            <a:xfrm>
              <a:off x="6432139" y="1637986"/>
              <a:ext cx="3467100" cy="1962150"/>
            </a:xfrm>
            <a:prstGeom prst="roundRect">
              <a:avLst/>
            </a:prstGeom>
            <a:solidFill>
              <a:srgbClr val="005DAA"/>
            </a:solidFill>
            <a:ln w="76200">
              <a:solidFill>
                <a:srgbClr val="D91B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013">
                <a:solidFill>
                  <a:prstClr val="white"/>
                </a:solidFill>
                <a:latin typeface="Calibri" panose="020F0502020204030204"/>
              </a:endParaRPr>
            </a:p>
          </p:txBody>
        </p:sp>
        <p:sp>
          <p:nvSpPr>
            <p:cNvPr id="10" name="TextBox 9"/>
            <p:cNvSpPr txBox="1"/>
            <p:nvPr/>
          </p:nvSpPr>
          <p:spPr>
            <a:xfrm>
              <a:off x="6742873" y="2208283"/>
              <a:ext cx="2845632" cy="779701"/>
            </a:xfrm>
            <a:prstGeom prst="rect">
              <a:avLst/>
            </a:prstGeom>
            <a:noFill/>
          </p:spPr>
          <p:txBody>
            <a:bodyPr wrap="square" rtlCol="0">
              <a:spAutoFit/>
            </a:bodyPr>
            <a:lstStyle/>
            <a:p>
              <a:pPr algn="ctr" defTabSz="685800"/>
              <a:r>
                <a:rPr lang="en-US" sz="2250" b="1">
                  <a:solidFill>
                    <a:prstClr val="white"/>
                  </a:solidFill>
                  <a:latin typeface="Arial Narrow" panose="020B0606020202030204" pitchFamily="34" charset="0"/>
                </a:rPr>
                <a:t>Advocacy</a:t>
              </a:r>
            </a:p>
          </p:txBody>
        </p:sp>
      </p:grpSp>
      <p:grpSp>
        <p:nvGrpSpPr>
          <p:cNvPr id="16" name="Group 15"/>
          <p:cNvGrpSpPr/>
          <p:nvPr/>
        </p:nvGrpSpPr>
        <p:grpSpPr>
          <a:xfrm>
            <a:off x="4687008" y="3971334"/>
            <a:ext cx="1950244" cy="1103710"/>
            <a:chOff x="6432139" y="4031829"/>
            <a:chExt cx="3467100" cy="1962150"/>
          </a:xfrm>
        </p:grpSpPr>
        <p:sp>
          <p:nvSpPr>
            <p:cNvPr id="9" name="Rounded Rectangle 8"/>
            <p:cNvSpPr/>
            <p:nvPr/>
          </p:nvSpPr>
          <p:spPr>
            <a:xfrm>
              <a:off x="6432139" y="4031829"/>
              <a:ext cx="3467100" cy="1962150"/>
            </a:xfrm>
            <a:prstGeom prst="roundRect">
              <a:avLst/>
            </a:prstGeom>
            <a:solidFill>
              <a:srgbClr val="009999"/>
            </a:solidFill>
            <a:ln w="76200">
              <a:solidFill>
                <a:srgbClr val="8721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013">
                <a:solidFill>
                  <a:prstClr val="white"/>
                </a:solidFill>
                <a:latin typeface="Calibri" panose="020F0502020204030204"/>
              </a:endParaRPr>
            </a:p>
          </p:txBody>
        </p:sp>
        <p:sp>
          <p:nvSpPr>
            <p:cNvPr id="11" name="TextBox 10"/>
            <p:cNvSpPr txBox="1"/>
            <p:nvPr/>
          </p:nvSpPr>
          <p:spPr>
            <a:xfrm>
              <a:off x="6742873" y="4351183"/>
              <a:ext cx="2845632" cy="1395253"/>
            </a:xfrm>
            <a:prstGeom prst="rect">
              <a:avLst/>
            </a:prstGeom>
            <a:noFill/>
            <a:ln w="76200">
              <a:noFill/>
            </a:ln>
          </p:spPr>
          <p:txBody>
            <a:bodyPr wrap="square" rtlCol="0">
              <a:spAutoFit/>
            </a:bodyPr>
            <a:lstStyle/>
            <a:p>
              <a:pPr algn="ctr" defTabSz="685800"/>
              <a:r>
                <a:rPr lang="en-US" sz="2250" b="1">
                  <a:solidFill>
                    <a:prstClr val="white"/>
                  </a:solidFill>
                  <a:latin typeface="Arial Narrow" panose="020B0606020202030204" pitchFamily="34" charset="0"/>
                </a:rPr>
                <a:t>Rotarian </a:t>
              </a:r>
              <a:br>
                <a:rPr lang="en-US" sz="2250" b="1">
                  <a:solidFill>
                    <a:prstClr val="white"/>
                  </a:solidFill>
                  <a:latin typeface="Arial Narrow" panose="020B0606020202030204" pitchFamily="34" charset="0"/>
                </a:rPr>
              </a:br>
              <a:r>
                <a:rPr lang="en-US" sz="2250" b="1">
                  <a:solidFill>
                    <a:prstClr val="white"/>
                  </a:solidFill>
                  <a:latin typeface="Arial Narrow" panose="020B0606020202030204" pitchFamily="34" charset="0"/>
                </a:rPr>
                <a:t>Engagement</a:t>
              </a:r>
            </a:p>
          </p:txBody>
        </p:sp>
      </p:grpSp>
      <p:grpSp>
        <p:nvGrpSpPr>
          <p:cNvPr id="15" name="Group 14"/>
          <p:cNvGrpSpPr/>
          <p:nvPr/>
        </p:nvGrpSpPr>
        <p:grpSpPr>
          <a:xfrm>
            <a:off x="2557464" y="3971334"/>
            <a:ext cx="1950244" cy="1103710"/>
            <a:chOff x="2183569" y="4031829"/>
            <a:chExt cx="3467100" cy="1962150"/>
          </a:xfrm>
        </p:grpSpPr>
        <p:sp>
          <p:nvSpPr>
            <p:cNvPr id="8" name="Rounded Rectangle 7"/>
            <p:cNvSpPr/>
            <p:nvPr/>
          </p:nvSpPr>
          <p:spPr>
            <a:xfrm>
              <a:off x="2183569" y="4031829"/>
              <a:ext cx="3467100" cy="1962150"/>
            </a:xfrm>
            <a:prstGeom prst="roundRect">
              <a:avLst/>
            </a:prstGeom>
            <a:solidFill>
              <a:srgbClr val="D91B5C"/>
            </a:solidFill>
            <a:ln w="76200">
              <a:solidFill>
                <a:srgbClr val="005D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013">
                <a:solidFill>
                  <a:prstClr val="white"/>
                </a:solidFill>
                <a:latin typeface="Calibri" panose="020F0502020204030204"/>
              </a:endParaRPr>
            </a:p>
          </p:txBody>
        </p:sp>
        <p:sp>
          <p:nvSpPr>
            <p:cNvPr id="12" name="TextBox 11"/>
            <p:cNvSpPr txBox="1"/>
            <p:nvPr/>
          </p:nvSpPr>
          <p:spPr>
            <a:xfrm>
              <a:off x="2494303" y="4320869"/>
              <a:ext cx="2845632" cy="1395253"/>
            </a:xfrm>
            <a:prstGeom prst="rect">
              <a:avLst/>
            </a:prstGeom>
            <a:noFill/>
            <a:ln>
              <a:noFill/>
            </a:ln>
          </p:spPr>
          <p:txBody>
            <a:bodyPr wrap="square" rtlCol="0">
              <a:spAutoFit/>
            </a:bodyPr>
            <a:lstStyle/>
            <a:p>
              <a:pPr algn="ctr" defTabSz="685800"/>
              <a:r>
                <a:rPr lang="en-US" sz="2250" b="1">
                  <a:solidFill>
                    <a:prstClr val="white"/>
                  </a:solidFill>
                  <a:latin typeface="Arial Narrow" panose="020B0606020202030204" pitchFamily="34" charset="0"/>
                </a:rPr>
                <a:t>Raising</a:t>
              </a:r>
            </a:p>
            <a:p>
              <a:pPr algn="ctr" defTabSz="685800"/>
              <a:r>
                <a:rPr lang="en-US" sz="2250" b="1">
                  <a:solidFill>
                    <a:prstClr val="white"/>
                  </a:solidFill>
                  <a:latin typeface="Arial Narrow" panose="020B0606020202030204" pitchFamily="34" charset="0"/>
                </a:rPr>
                <a:t>Awareness</a:t>
              </a:r>
            </a:p>
          </p:txBody>
        </p:sp>
      </p:grpSp>
      <p:pic>
        <p:nvPicPr>
          <p:cNvPr id="18" name="Picture 17"/>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215216" y="3373692"/>
            <a:ext cx="721703" cy="666124"/>
          </a:xfrm>
          <a:prstGeom prst="rect">
            <a:avLst/>
          </a:prstGeom>
        </p:spPr>
      </p:pic>
      <p:sp>
        <p:nvSpPr>
          <p:cNvPr id="17" name="Rectangle 16"/>
          <p:cNvSpPr/>
          <p:nvPr/>
        </p:nvSpPr>
        <p:spPr>
          <a:xfrm>
            <a:off x="4183068" y="3422852"/>
            <a:ext cx="64294" cy="13057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013">
              <a:solidFill>
                <a:prstClr val="white"/>
              </a:solidFill>
              <a:latin typeface="Calibri" panose="020F0502020204030204"/>
            </a:endParaRPr>
          </a:p>
        </p:txBody>
      </p:sp>
      <p:sp>
        <p:nvSpPr>
          <p:cNvPr id="6" name="Rectangle 5"/>
          <p:cNvSpPr/>
          <p:nvPr/>
        </p:nvSpPr>
        <p:spPr>
          <a:xfrm>
            <a:off x="1143000" y="1151579"/>
            <a:ext cx="6858000" cy="300082"/>
          </a:xfrm>
          <a:prstGeom prst="rect">
            <a:avLst/>
          </a:prstGeom>
        </p:spPr>
        <p:txBody>
          <a:bodyPr wrap="square">
            <a:spAutoFit/>
          </a:bodyPr>
          <a:lstStyle/>
          <a:p>
            <a:pPr algn="ctr" defTabSz="685800"/>
            <a:r>
              <a:rPr lang="en-US" sz="1350" b="1" dirty="0">
                <a:solidFill>
                  <a:srgbClr val="ED7D31">
                    <a:lumMod val="50000"/>
                  </a:srgbClr>
                </a:solidFill>
                <a:latin typeface="Arial Narrow" panose="020B0606020202030204" pitchFamily="34" charset="0"/>
              </a:rPr>
              <a:t>ROTARY’S ROLE IN THE ERADICATION OF POLIO</a:t>
            </a:r>
          </a:p>
        </p:txBody>
      </p:sp>
    </p:spTree>
    <p:extLst>
      <p:ext uri="{BB962C8B-B14F-4D97-AF65-F5344CB8AC3E}">
        <p14:creationId xmlns:p14="http://schemas.microsoft.com/office/powerpoint/2010/main" val="3294281833"/>
      </p:ext>
    </p:extLst>
  </p:cSld>
  <p:clrMapOvr>
    <a:masterClrMapping/>
  </p:clrMapOvr>
</p:sld>
</file>

<file path=ppt/theme/theme1.xml><?xml version="1.0" encoding="utf-8"?>
<a:theme xmlns:a="http://schemas.openxmlformats.org/drawingml/2006/main" name="PresenterMedia Static Theme">
  <a:themeElements>
    <a:clrScheme name="my colors">
      <a:dk1>
        <a:sysClr val="windowText" lastClr="000000"/>
      </a:dk1>
      <a:lt1>
        <a:sysClr val="window" lastClr="FFFFFF"/>
      </a:lt1>
      <a:dk2>
        <a:srgbClr val="1C3554"/>
      </a:dk2>
      <a:lt2>
        <a:srgbClr val="BFDBFF"/>
      </a:lt2>
      <a:accent1>
        <a:srgbClr val="0072FF"/>
      </a:accent1>
      <a:accent2>
        <a:srgbClr val="BFDBFF"/>
      </a:accent2>
      <a:accent3>
        <a:srgbClr val="386BA9"/>
      </a:accent3>
      <a:accent4>
        <a:srgbClr val="1C3554"/>
      </a:accent4>
      <a:accent5>
        <a:srgbClr val="38A989"/>
      </a:accent5>
      <a:accent6>
        <a:srgbClr val="FF8800"/>
      </a:accent6>
      <a:hlink>
        <a:srgbClr val="FF8800"/>
      </a:hlink>
      <a:folHlink>
        <a:srgbClr val="FF88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marL="0" marR="0" indent="0" algn="l" defTabSz="914400" rtl="0" eaLnBrk="1" fontAlgn="auto" latinLnBrk="0" hangingPunct="1">
          <a:lnSpc>
            <a:spcPct val="100000"/>
          </a:lnSpc>
          <a:spcBef>
            <a:spcPct val="0"/>
          </a:spcBef>
          <a:spcAft>
            <a:spcPts val="0"/>
          </a:spcAft>
          <a:buClrTx/>
          <a:buSzTx/>
          <a:buFontTx/>
          <a:buNone/>
          <a:tabLst/>
          <a:defRPr kumimoji="0" sz="2400" b="0" i="0" u="none" strike="noStrike" kern="1200" cap="none" spc="0" normalizeH="0" baseline="0" noProof="0" dirty="0" smtClean="0">
            <a:ln>
              <a:noFill/>
            </a:ln>
            <a:solidFill>
              <a:schemeClr val="tx1"/>
            </a:solidFill>
            <a:effectLst/>
            <a:uLnTx/>
            <a:uFillTx/>
            <a:latin typeface="Perpetua" pitchFamily="18" charset="0"/>
            <a:ea typeface="+mj-ea"/>
            <a:cs typeface="+mj-cs"/>
          </a:defRPr>
        </a:defPPr>
      </a:lstStyle>
    </a:tx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0</TotalTime>
  <Words>1451</Words>
  <Application>Microsoft Office PowerPoint</Application>
  <PresentationFormat>On-screen Show (4:3)</PresentationFormat>
  <Paragraphs>194</Paragraphs>
  <Slides>25</Slides>
  <Notes>11</Notes>
  <HiddenSlides>0</HiddenSlides>
  <MMClips>0</MMClips>
  <ScaleCrop>false</ScaleCrop>
  <HeadingPairs>
    <vt:vector size="6" baseType="variant">
      <vt:variant>
        <vt:lpstr>Fonts Used</vt:lpstr>
      </vt:variant>
      <vt:variant>
        <vt:i4>12</vt:i4>
      </vt:variant>
      <vt:variant>
        <vt:lpstr>Theme</vt:lpstr>
      </vt:variant>
      <vt:variant>
        <vt:i4>4</vt:i4>
      </vt:variant>
      <vt:variant>
        <vt:lpstr>Slide Titles</vt:lpstr>
      </vt:variant>
      <vt:variant>
        <vt:i4>25</vt:i4>
      </vt:variant>
    </vt:vector>
  </HeadingPairs>
  <TitlesOfParts>
    <vt:vector size="41" baseType="lpstr">
      <vt:lpstr>Arial Narrow</vt:lpstr>
      <vt:lpstr>Segoe UI</vt:lpstr>
      <vt:lpstr>ヒラギノ角ゴ Pro W3</vt:lpstr>
      <vt:lpstr>Perpetua</vt:lpstr>
      <vt:lpstr>Wingdings</vt:lpstr>
      <vt:lpstr>Arial</vt:lpstr>
      <vt:lpstr>MS PGothic</vt:lpstr>
      <vt:lpstr>Calibri</vt:lpstr>
      <vt:lpstr>Arial Black</vt:lpstr>
      <vt:lpstr>MS PGothic</vt:lpstr>
      <vt:lpstr>Corbel</vt:lpstr>
      <vt:lpstr>Calibri Light</vt:lpstr>
      <vt:lpstr>PresenterMedia Static Theme</vt:lpstr>
      <vt:lpstr>1_Office Theme</vt:lpstr>
      <vt:lpstr>2_Office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EVERY ROTARIAN EVERY YEAR - CENTURION CLUB </vt:lpstr>
      <vt:lpstr>PowerPoint Presentation</vt:lpstr>
      <vt:lpstr>PowerPoint Presentation</vt:lpstr>
      <vt:lpstr>PowerPoint Presentation</vt:lpstr>
      <vt:lpstr>PowerPoint Presentation</vt:lpstr>
      <vt:lpstr>Enhance your Polio Donation</vt:lpstr>
      <vt:lpstr>PowerPoint Presentation</vt:lpstr>
      <vt:lpstr>Rotary Grants</vt:lpstr>
      <vt:lpstr>District Grants</vt:lpstr>
      <vt:lpstr>DISTRICT GRANT Examples</vt:lpstr>
      <vt:lpstr>PowerPoint Presentation</vt:lpstr>
      <vt:lpstr>PowerPoint Presentation</vt:lpstr>
      <vt:lpstr>local (A/NZ) projects too: Pukatja, South Australia</vt:lpstr>
      <vt:lpstr>Local D9705 project : Nepal</vt:lpstr>
      <vt:lpstr>PowerPoint Presentation</vt:lpstr>
      <vt:lpstr>PowerPoint Presentation</vt:lpstr>
      <vt:lpstr>…to do good in the world</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2021-02-22T02:57:07Z</dcterms:created>
  <dcterms:modified xsi:type="dcterms:W3CDTF">2021-02-22T03:00:07Z</dcterms:modified>
</cp:coreProperties>
</file>