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321" r:id="rId3"/>
    <p:sldId id="256" r:id="rId4"/>
    <p:sldId id="258" r:id="rId5"/>
    <p:sldId id="257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92" d="100"/>
          <a:sy n="92" d="100"/>
        </p:scale>
        <p:origin x="6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ABF2-049F-3C4C-AD20-99740CCA3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B8FC6-2427-B34E-88F9-226123BD3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D22D-3BF7-014D-B1D7-C49137B9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D1F8-6D2B-D54E-820A-643430C79F1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3C752-F0AD-794D-9990-3E5DB607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43EDD-6880-7A4E-AFE4-CC8EED24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4189-9AC8-704B-87E0-137A6182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5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529F-677B-344A-8A37-0045D6D9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422E6-EFC3-E947-AD32-81551403B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BA9DE-3753-5740-9DB2-0C7426FD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D1F8-6D2B-D54E-820A-643430C79F1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01F81-B11A-D347-A761-66B169E2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82345-10C1-714A-AA42-30462D481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4189-9AC8-704B-87E0-137A6182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6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5747DC-2AC5-0F4D-B464-974F1A8FD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82D3D-2D9B-634D-8AE1-7270E6279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0F6AC-B8BA-B24E-A63F-A8CE36A4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D1F8-6D2B-D54E-820A-643430C79F1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FDF5-B90A-F64E-84FA-8F917D51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AB719-60B2-D341-AE52-40A7EABD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4189-9AC8-704B-87E0-137A6182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6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971800"/>
            <a:ext cx="10972800" cy="1143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EAD0-F2F9-4CF1-957B-C3F2629298BD}" type="datetimeFigureOut">
              <a:rPr lang="en-US" smtClean="0">
                <a:solidFill>
                  <a:prstClr val="black"/>
                </a:solidFill>
              </a:rPr>
              <a:pPr/>
              <a:t>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C35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5F0F-A47A-4468-B557-5E0070287341}" type="slidenum">
              <a:rPr lang="en-US" smtClean="0">
                <a:solidFill>
                  <a:srgbClr val="1C3554"/>
                </a:solidFill>
              </a:rPr>
              <a:pPr/>
              <a:t>‹#›</a:t>
            </a:fld>
            <a:endParaRPr lang="en-US">
              <a:solidFill>
                <a:srgbClr val="1C35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1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8281-A599-924A-A88A-D184FF50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0275-CA3C-4248-83DC-1C8C50F60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6F372-DA63-8C4C-B0EF-2DB84A01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D1F8-6D2B-D54E-820A-643430C79F1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70065-158A-3D4E-A1DC-02046617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21AA-175A-3C4C-A4FE-E011053F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4189-9AC8-704B-87E0-137A6182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4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A188-EC36-CB4E-A24E-14E8A292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A18AB-5479-1144-B712-BA4B2DA64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A2BF-80F5-3C44-8AB5-B9AB4D917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D1F8-6D2B-D54E-820A-643430C79F1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DAB88-B8C9-6D42-B0A2-8CCB8ED4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CE1FE-C3F1-D248-8771-BFB84C61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4189-9AC8-704B-87E0-137A6182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8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3ABC5-BB62-C643-B43C-217D4987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11DA1-267C-2842-B1A4-BBE4771E0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2E617-0FF2-3249-8EF4-8672866F4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D3968-DAFA-044E-BDDD-2AF590F3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D1F8-6D2B-D54E-820A-643430C79F1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45DA0-C253-154E-8728-24E6F7B0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A3AB4-402F-4F41-86FB-40D377AC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4189-9AC8-704B-87E0-137A6182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9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6D71-21D7-7B49-A94B-FFFC33EF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9554F-B5A9-D847-AE88-8CBDBEAAB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5C7B9-26CA-D24A-A94C-16E57C44D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37409-3BDF-0C40-A956-2A059C2FB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F5048-AAF5-9041-8744-7EDCEAF4A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5126B-FA8C-4543-8C06-7629B63B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D1F8-6D2B-D54E-820A-643430C79F1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A0F1C4-88B8-6042-9B62-3BE4EF56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AB0C0-FE7D-8F43-ABA7-2B96C00E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4189-9AC8-704B-87E0-137A6182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4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1522-203E-DB4C-8221-749A3B0A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D7344-894C-4049-BCAD-C20FCCD9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D1F8-6D2B-D54E-820A-643430C79F1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A5111-F2A6-E247-BF8E-2FEA73A1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052E7-8BA2-A145-B21A-65B16FA6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4189-9AC8-704B-87E0-137A6182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4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1DA37-1732-6845-AF75-EF34240A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D1F8-6D2B-D54E-820A-643430C79F1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C0098-E9F3-924B-ADC3-336F58FC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072DE-26CC-5145-82DA-43125CC7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4189-9AC8-704B-87E0-137A6182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3403-1C91-3F49-9C61-5F7746EE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65EC-62E1-394E-8894-623D6C21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D6BD4-B97B-D948-81D9-130B1F482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D0FFA-FFE1-2F47-9B04-B2623BB10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D1F8-6D2B-D54E-820A-643430C79F1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03A5C-A761-8B48-9264-79E056A3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F8E83-A99E-1343-B969-8A6F9D0D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4189-9AC8-704B-87E0-137A6182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1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2328-42F2-3E4F-955E-628631E2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B89FB-F87F-7D42-9B55-85C974D19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6C6B8-1ED9-9D45-9469-DD8AD951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29190-939E-D64A-B85D-3B61BAE2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D1F8-6D2B-D54E-820A-643430C79F1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F6561-EDEE-644C-A3FB-7828C006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E383-9779-214D-A695-2D89D932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4189-9AC8-704B-87E0-137A6182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7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417EA3-36EE-3D41-8322-1D6F07F8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869E1-D82B-B741-87CE-31DB6A5E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200D4-7BCB-EF45-BD1D-2D2F20D6B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DD1F8-6D2B-D54E-820A-643430C79F1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17E19-D4A8-904A-AA0A-D1D1A60B2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39400-7CB2-324E-931B-FE89AD382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04189-9AC8-704B-87E0-137A6182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7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1612" r="11692" b="16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20664" y="0"/>
            <a:ext cx="12212664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-20664" y="1"/>
            <a:ext cx="12251368" cy="768267"/>
          </a:xfrm>
          <a:custGeom>
            <a:avLst/>
            <a:gdLst>
              <a:gd name="connsiteX0" fmla="*/ 0 w 9188526"/>
              <a:gd name="connsiteY0" fmla="*/ 0 h 762000"/>
              <a:gd name="connsiteX1" fmla="*/ 9188526 w 9188526"/>
              <a:gd name="connsiteY1" fmla="*/ 0 h 762000"/>
              <a:gd name="connsiteX2" fmla="*/ 9188526 w 9188526"/>
              <a:gd name="connsiteY2" fmla="*/ 762000 h 762000"/>
              <a:gd name="connsiteX3" fmla="*/ 0 w 9188526"/>
              <a:gd name="connsiteY3" fmla="*/ 762000 h 762000"/>
              <a:gd name="connsiteX4" fmla="*/ 0 w 9188526"/>
              <a:gd name="connsiteY4" fmla="*/ 0 h 762000"/>
              <a:gd name="connsiteX0" fmla="*/ 0 w 9188526"/>
              <a:gd name="connsiteY0" fmla="*/ 0 h 762000"/>
              <a:gd name="connsiteX1" fmla="*/ 9188526 w 9188526"/>
              <a:gd name="connsiteY1" fmla="*/ 0 h 762000"/>
              <a:gd name="connsiteX2" fmla="*/ 8622468 w 9188526"/>
              <a:gd name="connsiteY2" fmla="*/ 747485 h 762000"/>
              <a:gd name="connsiteX3" fmla="*/ 0 w 9188526"/>
              <a:gd name="connsiteY3" fmla="*/ 762000 h 762000"/>
              <a:gd name="connsiteX4" fmla="*/ 0 w 9188526"/>
              <a:gd name="connsiteY4" fmla="*/ 0 h 762000"/>
              <a:gd name="connsiteX0" fmla="*/ 0 w 9188526"/>
              <a:gd name="connsiteY0" fmla="*/ 0 h 762000"/>
              <a:gd name="connsiteX1" fmla="*/ 9188526 w 9188526"/>
              <a:gd name="connsiteY1" fmla="*/ 0 h 762000"/>
              <a:gd name="connsiteX2" fmla="*/ 8622468 w 9188526"/>
              <a:gd name="connsiteY2" fmla="*/ 747485 h 762000"/>
              <a:gd name="connsiteX3" fmla="*/ 0 w 9188526"/>
              <a:gd name="connsiteY3" fmla="*/ 762000 h 762000"/>
              <a:gd name="connsiteX4" fmla="*/ 0 w 9188526"/>
              <a:gd name="connsiteY4" fmla="*/ 0 h 762000"/>
              <a:gd name="connsiteX0" fmla="*/ 0 w 9188526"/>
              <a:gd name="connsiteY0" fmla="*/ 0 h 762000"/>
              <a:gd name="connsiteX1" fmla="*/ 9188526 w 9188526"/>
              <a:gd name="connsiteY1" fmla="*/ 0 h 762000"/>
              <a:gd name="connsiteX2" fmla="*/ 8622468 w 9188526"/>
              <a:gd name="connsiteY2" fmla="*/ 747485 h 762000"/>
              <a:gd name="connsiteX3" fmla="*/ 0 w 9188526"/>
              <a:gd name="connsiteY3" fmla="*/ 762000 h 762000"/>
              <a:gd name="connsiteX4" fmla="*/ 0 w 9188526"/>
              <a:gd name="connsiteY4" fmla="*/ 0 h 762000"/>
              <a:gd name="connsiteX0" fmla="*/ 0 w 9188526"/>
              <a:gd name="connsiteY0" fmla="*/ 0 h 768267"/>
              <a:gd name="connsiteX1" fmla="*/ 9188526 w 9188526"/>
              <a:gd name="connsiteY1" fmla="*/ 0 h 768267"/>
              <a:gd name="connsiteX2" fmla="*/ 8632859 w 9188526"/>
              <a:gd name="connsiteY2" fmla="*/ 768267 h 768267"/>
              <a:gd name="connsiteX3" fmla="*/ 0 w 9188526"/>
              <a:gd name="connsiteY3" fmla="*/ 762000 h 768267"/>
              <a:gd name="connsiteX4" fmla="*/ 0 w 9188526"/>
              <a:gd name="connsiteY4" fmla="*/ 0 h 768267"/>
              <a:gd name="connsiteX0" fmla="*/ 0 w 9188526"/>
              <a:gd name="connsiteY0" fmla="*/ 0 h 768267"/>
              <a:gd name="connsiteX1" fmla="*/ 9188526 w 9188526"/>
              <a:gd name="connsiteY1" fmla="*/ 0 h 768267"/>
              <a:gd name="connsiteX2" fmla="*/ 8632859 w 9188526"/>
              <a:gd name="connsiteY2" fmla="*/ 768267 h 768267"/>
              <a:gd name="connsiteX3" fmla="*/ 0 w 9188526"/>
              <a:gd name="connsiteY3" fmla="*/ 762000 h 768267"/>
              <a:gd name="connsiteX4" fmla="*/ 0 w 9188526"/>
              <a:gd name="connsiteY4" fmla="*/ 0 h 768267"/>
              <a:gd name="connsiteX0" fmla="*/ 0 w 9188526"/>
              <a:gd name="connsiteY0" fmla="*/ 0 h 768267"/>
              <a:gd name="connsiteX1" fmla="*/ 9188526 w 9188526"/>
              <a:gd name="connsiteY1" fmla="*/ 0 h 768267"/>
              <a:gd name="connsiteX2" fmla="*/ 8632859 w 9188526"/>
              <a:gd name="connsiteY2" fmla="*/ 768267 h 768267"/>
              <a:gd name="connsiteX3" fmla="*/ 0 w 9188526"/>
              <a:gd name="connsiteY3" fmla="*/ 762000 h 768267"/>
              <a:gd name="connsiteX4" fmla="*/ 0 w 9188526"/>
              <a:gd name="connsiteY4" fmla="*/ 0 h 768267"/>
              <a:gd name="connsiteX0" fmla="*/ 0 w 9188526"/>
              <a:gd name="connsiteY0" fmla="*/ 0 h 768267"/>
              <a:gd name="connsiteX1" fmla="*/ 9188526 w 9188526"/>
              <a:gd name="connsiteY1" fmla="*/ 0 h 768267"/>
              <a:gd name="connsiteX2" fmla="*/ 8632859 w 9188526"/>
              <a:gd name="connsiteY2" fmla="*/ 768267 h 768267"/>
              <a:gd name="connsiteX3" fmla="*/ 0 w 9188526"/>
              <a:gd name="connsiteY3" fmla="*/ 762000 h 768267"/>
              <a:gd name="connsiteX4" fmla="*/ 0 w 9188526"/>
              <a:gd name="connsiteY4" fmla="*/ 0 h 768267"/>
              <a:gd name="connsiteX0" fmla="*/ 0 w 9188526"/>
              <a:gd name="connsiteY0" fmla="*/ 0 h 768267"/>
              <a:gd name="connsiteX1" fmla="*/ 9188526 w 9188526"/>
              <a:gd name="connsiteY1" fmla="*/ 0 h 768267"/>
              <a:gd name="connsiteX2" fmla="*/ 8632859 w 9188526"/>
              <a:gd name="connsiteY2" fmla="*/ 768267 h 768267"/>
              <a:gd name="connsiteX3" fmla="*/ 0 w 9188526"/>
              <a:gd name="connsiteY3" fmla="*/ 762000 h 768267"/>
              <a:gd name="connsiteX4" fmla="*/ 0 w 9188526"/>
              <a:gd name="connsiteY4" fmla="*/ 0 h 768267"/>
              <a:gd name="connsiteX0" fmla="*/ 0 w 9188526"/>
              <a:gd name="connsiteY0" fmla="*/ 0 h 768267"/>
              <a:gd name="connsiteX1" fmla="*/ 9188526 w 9188526"/>
              <a:gd name="connsiteY1" fmla="*/ 0 h 768267"/>
              <a:gd name="connsiteX2" fmla="*/ 8580904 w 9188526"/>
              <a:gd name="connsiteY2" fmla="*/ 768267 h 768267"/>
              <a:gd name="connsiteX3" fmla="*/ 0 w 9188526"/>
              <a:gd name="connsiteY3" fmla="*/ 762000 h 768267"/>
              <a:gd name="connsiteX4" fmla="*/ 0 w 9188526"/>
              <a:gd name="connsiteY4" fmla="*/ 0 h 76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8526" h="768267">
                <a:moveTo>
                  <a:pt x="0" y="0"/>
                </a:moveTo>
                <a:lnTo>
                  <a:pt x="9188526" y="0"/>
                </a:lnTo>
                <a:cubicBezTo>
                  <a:pt x="9151250" y="421519"/>
                  <a:pt x="8899890" y="616912"/>
                  <a:pt x="8580904" y="768267"/>
                </a:cubicBez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 userDrawn="1"/>
        </p:nvSpPr>
        <p:spPr>
          <a:xfrm>
            <a:off x="-20664" y="1430026"/>
            <a:ext cx="12251368" cy="5442893"/>
          </a:xfrm>
          <a:custGeom>
            <a:avLst/>
            <a:gdLst>
              <a:gd name="connsiteX0" fmla="*/ 1052517 w 10950289"/>
              <a:gd name="connsiteY0" fmla="*/ 1189707 h 3721439"/>
              <a:gd name="connsiteX1" fmla="*/ 8638937 w 10950289"/>
              <a:gd name="connsiteY1" fmla="*/ 1166460 h 3721439"/>
              <a:gd name="connsiteX2" fmla="*/ 10204266 w 10950289"/>
              <a:gd name="connsiteY2" fmla="*/ 66080 h 3721439"/>
              <a:gd name="connsiteX3" fmla="*/ 10212015 w 10950289"/>
              <a:gd name="connsiteY3" fmla="*/ 3374968 h 3721439"/>
              <a:gd name="connsiteX4" fmla="*/ 1044768 w 10950289"/>
              <a:gd name="connsiteY4" fmla="*/ 3374968 h 3721439"/>
              <a:gd name="connsiteX5" fmla="*/ 1052517 w 10950289"/>
              <a:gd name="connsiteY5" fmla="*/ 1189707 h 3721439"/>
              <a:gd name="connsiteX0" fmla="*/ 1052517 w 10950289"/>
              <a:gd name="connsiteY0" fmla="*/ 1189707 h 3721439"/>
              <a:gd name="connsiteX1" fmla="*/ 8638937 w 10950289"/>
              <a:gd name="connsiteY1" fmla="*/ 1166460 h 3721439"/>
              <a:gd name="connsiteX2" fmla="*/ 10204266 w 10950289"/>
              <a:gd name="connsiteY2" fmla="*/ 66080 h 3721439"/>
              <a:gd name="connsiteX3" fmla="*/ 10212015 w 10950289"/>
              <a:gd name="connsiteY3" fmla="*/ 3374968 h 3721439"/>
              <a:gd name="connsiteX4" fmla="*/ 1044768 w 10950289"/>
              <a:gd name="connsiteY4" fmla="*/ 3374968 h 3721439"/>
              <a:gd name="connsiteX5" fmla="*/ 1052517 w 10950289"/>
              <a:gd name="connsiteY5" fmla="*/ 1189707 h 3721439"/>
              <a:gd name="connsiteX0" fmla="*/ 683651 w 10581423"/>
              <a:gd name="connsiteY0" fmla="*/ 1189707 h 3721439"/>
              <a:gd name="connsiteX1" fmla="*/ 8270071 w 10581423"/>
              <a:gd name="connsiteY1" fmla="*/ 1166460 h 3721439"/>
              <a:gd name="connsiteX2" fmla="*/ 9835400 w 10581423"/>
              <a:gd name="connsiteY2" fmla="*/ 66080 h 3721439"/>
              <a:gd name="connsiteX3" fmla="*/ 9843149 w 10581423"/>
              <a:gd name="connsiteY3" fmla="*/ 3374968 h 3721439"/>
              <a:gd name="connsiteX4" fmla="*/ 675902 w 10581423"/>
              <a:gd name="connsiteY4" fmla="*/ 3374968 h 3721439"/>
              <a:gd name="connsiteX5" fmla="*/ 683651 w 10581423"/>
              <a:gd name="connsiteY5" fmla="*/ 1189707 h 3721439"/>
              <a:gd name="connsiteX0" fmla="*/ 683651 w 10581423"/>
              <a:gd name="connsiteY0" fmla="*/ 1189707 h 3721439"/>
              <a:gd name="connsiteX1" fmla="*/ 8270071 w 10581423"/>
              <a:gd name="connsiteY1" fmla="*/ 1166460 h 3721439"/>
              <a:gd name="connsiteX2" fmla="*/ 9835400 w 10581423"/>
              <a:gd name="connsiteY2" fmla="*/ 66080 h 3721439"/>
              <a:gd name="connsiteX3" fmla="*/ 9843149 w 10581423"/>
              <a:gd name="connsiteY3" fmla="*/ 3374968 h 3721439"/>
              <a:gd name="connsiteX4" fmla="*/ 675902 w 10581423"/>
              <a:gd name="connsiteY4" fmla="*/ 3374968 h 3721439"/>
              <a:gd name="connsiteX5" fmla="*/ 683651 w 10581423"/>
              <a:gd name="connsiteY5" fmla="*/ 1189707 h 3721439"/>
              <a:gd name="connsiteX0" fmla="*/ 683651 w 10581423"/>
              <a:gd name="connsiteY0" fmla="*/ 1189707 h 3721439"/>
              <a:gd name="connsiteX1" fmla="*/ 8270071 w 10581423"/>
              <a:gd name="connsiteY1" fmla="*/ 1166460 h 3721439"/>
              <a:gd name="connsiteX2" fmla="*/ 9835400 w 10581423"/>
              <a:gd name="connsiteY2" fmla="*/ 66080 h 3721439"/>
              <a:gd name="connsiteX3" fmla="*/ 9843149 w 10581423"/>
              <a:gd name="connsiteY3" fmla="*/ 3374968 h 3721439"/>
              <a:gd name="connsiteX4" fmla="*/ 675902 w 10581423"/>
              <a:gd name="connsiteY4" fmla="*/ 3374968 h 3721439"/>
              <a:gd name="connsiteX5" fmla="*/ 683651 w 10581423"/>
              <a:gd name="connsiteY5" fmla="*/ 1189707 h 3721439"/>
              <a:gd name="connsiteX0" fmla="*/ 683651 w 10581423"/>
              <a:gd name="connsiteY0" fmla="*/ 1184235 h 3715967"/>
              <a:gd name="connsiteX1" fmla="*/ 8270071 w 10581423"/>
              <a:gd name="connsiteY1" fmla="*/ 1160988 h 3715967"/>
              <a:gd name="connsiteX2" fmla="*/ 9835400 w 10581423"/>
              <a:gd name="connsiteY2" fmla="*/ 60608 h 3715967"/>
              <a:gd name="connsiteX3" fmla="*/ 9843149 w 10581423"/>
              <a:gd name="connsiteY3" fmla="*/ 3369496 h 3715967"/>
              <a:gd name="connsiteX4" fmla="*/ 675902 w 10581423"/>
              <a:gd name="connsiteY4" fmla="*/ 3369496 h 3715967"/>
              <a:gd name="connsiteX5" fmla="*/ 683651 w 10581423"/>
              <a:gd name="connsiteY5" fmla="*/ 1184235 h 3715967"/>
              <a:gd name="connsiteX0" fmla="*/ 683651 w 10581423"/>
              <a:gd name="connsiteY0" fmla="*/ 1183093 h 3714825"/>
              <a:gd name="connsiteX1" fmla="*/ 8270071 w 10581423"/>
              <a:gd name="connsiteY1" fmla="*/ 1159846 h 3714825"/>
              <a:gd name="connsiteX2" fmla="*/ 9835400 w 10581423"/>
              <a:gd name="connsiteY2" fmla="*/ 59466 h 3714825"/>
              <a:gd name="connsiteX3" fmla="*/ 9843149 w 10581423"/>
              <a:gd name="connsiteY3" fmla="*/ 3368354 h 3714825"/>
              <a:gd name="connsiteX4" fmla="*/ 675902 w 10581423"/>
              <a:gd name="connsiteY4" fmla="*/ 3368354 h 3714825"/>
              <a:gd name="connsiteX5" fmla="*/ 683651 w 10581423"/>
              <a:gd name="connsiteY5" fmla="*/ 1183093 h 3714825"/>
              <a:gd name="connsiteX0" fmla="*/ 683651 w 10581423"/>
              <a:gd name="connsiteY0" fmla="*/ 1208293 h 3740025"/>
              <a:gd name="connsiteX1" fmla="*/ 8270071 w 10581423"/>
              <a:gd name="connsiteY1" fmla="*/ 1185046 h 3740025"/>
              <a:gd name="connsiteX2" fmla="*/ 9835400 w 10581423"/>
              <a:gd name="connsiteY2" fmla="*/ 84666 h 3740025"/>
              <a:gd name="connsiteX3" fmla="*/ 9843149 w 10581423"/>
              <a:gd name="connsiteY3" fmla="*/ 3393554 h 3740025"/>
              <a:gd name="connsiteX4" fmla="*/ 675902 w 10581423"/>
              <a:gd name="connsiteY4" fmla="*/ 3393554 h 3740025"/>
              <a:gd name="connsiteX5" fmla="*/ 683651 w 10581423"/>
              <a:gd name="connsiteY5" fmla="*/ 1208293 h 3740025"/>
              <a:gd name="connsiteX0" fmla="*/ 683651 w 10581423"/>
              <a:gd name="connsiteY0" fmla="*/ 1183353 h 3715085"/>
              <a:gd name="connsiteX1" fmla="*/ 8270071 w 10581423"/>
              <a:gd name="connsiteY1" fmla="*/ 1160106 h 3715085"/>
              <a:gd name="connsiteX2" fmla="*/ 9835400 w 10581423"/>
              <a:gd name="connsiteY2" fmla="*/ 59726 h 3715085"/>
              <a:gd name="connsiteX3" fmla="*/ 9843149 w 10581423"/>
              <a:gd name="connsiteY3" fmla="*/ 3368614 h 3715085"/>
              <a:gd name="connsiteX4" fmla="*/ 675902 w 10581423"/>
              <a:gd name="connsiteY4" fmla="*/ 3368614 h 3715085"/>
              <a:gd name="connsiteX5" fmla="*/ 683651 w 10581423"/>
              <a:gd name="connsiteY5" fmla="*/ 1183353 h 3715085"/>
              <a:gd name="connsiteX0" fmla="*/ 683651 w 10701105"/>
              <a:gd name="connsiteY0" fmla="*/ 1256191 h 3787923"/>
              <a:gd name="connsiteX1" fmla="*/ 8270071 w 10701105"/>
              <a:gd name="connsiteY1" fmla="*/ 1232944 h 3787923"/>
              <a:gd name="connsiteX2" fmla="*/ 9835400 w 10701105"/>
              <a:gd name="connsiteY2" fmla="*/ 132564 h 3787923"/>
              <a:gd name="connsiteX3" fmla="*/ 9843149 w 10701105"/>
              <a:gd name="connsiteY3" fmla="*/ 3441452 h 3787923"/>
              <a:gd name="connsiteX4" fmla="*/ 675902 w 10701105"/>
              <a:gd name="connsiteY4" fmla="*/ 3441452 h 3787923"/>
              <a:gd name="connsiteX5" fmla="*/ 683651 w 10701105"/>
              <a:gd name="connsiteY5" fmla="*/ 1256191 h 3787923"/>
              <a:gd name="connsiteX0" fmla="*/ 683651 w 10701105"/>
              <a:gd name="connsiteY0" fmla="*/ 1256191 h 3787923"/>
              <a:gd name="connsiteX1" fmla="*/ 8270071 w 10701105"/>
              <a:gd name="connsiteY1" fmla="*/ 1232944 h 3787923"/>
              <a:gd name="connsiteX2" fmla="*/ 9835400 w 10701105"/>
              <a:gd name="connsiteY2" fmla="*/ 132564 h 3787923"/>
              <a:gd name="connsiteX3" fmla="*/ 9843149 w 10701105"/>
              <a:gd name="connsiteY3" fmla="*/ 3441452 h 3787923"/>
              <a:gd name="connsiteX4" fmla="*/ 675902 w 10701105"/>
              <a:gd name="connsiteY4" fmla="*/ 3441452 h 3787923"/>
              <a:gd name="connsiteX5" fmla="*/ 683651 w 10701105"/>
              <a:gd name="connsiteY5" fmla="*/ 1256191 h 3787923"/>
              <a:gd name="connsiteX0" fmla="*/ 683651 w 10701105"/>
              <a:gd name="connsiteY0" fmla="*/ 1256191 h 3787923"/>
              <a:gd name="connsiteX1" fmla="*/ 8270071 w 10701105"/>
              <a:gd name="connsiteY1" fmla="*/ 1232944 h 3787923"/>
              <a:gd name="connsiteX2" fmla="*/ 9835400 w 10701105"/>
              <a:gd name="connsiteY2" fmla="*/ 132564 h 3787923"/>
              <a:gd name="connsiteX3" fmla="*/ 9843149 w 10701105"/>
              <a:gd name="connsiteY3" fmla="*/ 3441452 h 3787923"/>
              <a:gd name="connsiteX4" fmla="*/ 675902 w 10701105"/>
              <a:gd name="connsiteY4" fmla="*/ 3441452 h 3787923"/>
              <a:gd name="connsiteX5" fmla="*/ 683651 w 10701105"/>
              <a:gd name="connsiteY5" fmla="*/ 1256191 h 3787923"/>
              <a:gd name="connsiteX0" fmla="*/ 683651 w 10519341"/>
              <a:gd name="connsiteY0" fmla="*/ 1123627 h 3655359"/>
              <a:gd name="connsiteX1" fmla="*/ 8270071 w 10519341"/>
              <a:gd name="connsiteY1" fmla="*/ 1100380 h 3655359"/>
              <a:gd name="connsiteX2" fmla="*/ 9835400 w 10519341"/>
              <a:gd name="connsiteY2" fmla="*/ 0 h 3655359"/>
              <a:gd name="connsiteX3" fmla="*/ 9843149 w 10519341"/>
              <a:gd name="connsiteY3" fmla="*/ 3308888 h 3655359"/>
              <a:gd name="connsiteX4" fmla="*/ 675902 w 10519341"/>
              <a:gd name="connsiteY4" fmla="*/ 3308888 h 3655359"/>
              <a:gd name="connsiteX5" fmla="*/ 683651 w 10519341"/>
              <a:gd name="connsiteY5" fmla="*/ 1123627 h 3655359"/>
              <a:gd name="connsiteX0" fmla="*/ 683651 w 10519341"/>
              <a:gd name="connsiteY0" fmla="*/ 1123627 h 3655359"/>
              <a:gd name="connsiteX1" fmla="*/ 8270071 w 10519341"/>
              <a:gd name="connsiteY1" fmla="*/ 1100380 h 3655359"/>
              <a:gd name="connsiteX2" fmla="*/ 9835400 w 10519341"/>
              <a:gd name="connsiteY2" fmla="*/ 0 h 3655359"/>
              <a:gd name="connsiteX3" fmla="*/ 9843149 w 10519341"/>
              <a:gd name="connsiteY3" fmla="*/ 3308888 h 3655359"/>
              <a:gd name="connsiteX4" fmla="*/ 675902 w 10519341"/>
              <a:gd name="connsiteY4" fmla="*/ 3308888 h 3655359"/>
              <a:gd name="connsiteX5" fmla="*/ 683651 w 10519341"/>
              <a:gd name="connsiteY5" fmla="*/ 1123627 h 3655359"/>
              <a:gd name="connsiteX0" fmla="*/ 683651 w 9848440"/>
              <a:gd name="connsiteY0" fmla="*/ 1123627 h 3655359"/>
              <a:gd name="connsiteX1" fmla="*/ 8270071 w 9848440"/>
              <a:gd name="connsiteY1" fmla="*/ 1100380 h 3655359"/>
              <a:gd name="connsiteX2" fmla="*/ 9835400 w 9848440"/>
              <a:gd name="connsiteY2" fmla="*/ 0 h 3655359"/>
              <a:gd name="connsiteX3" fmla="*/ 9843149 w 9848440"/>
              <a:gd name="connsiteY3" fmla="*/ 3308888 h 3655359"/>
              <a:gd name="connsiteX4" fmla="*/ 675902 w 9848440"/>
              <a:gd name="connsiteY4" fmla="*/ 3308888 h 3655359"/>
              <a:gd name="connsiteX5" fmla="*/ 683651 w 9848440"/>
              <a:gd name="connsiteY5" fmla="*/ 1123627 h 3655359"/>
              <a:gd name="connsiteX0" fmla="*/ 683651 w 9848440"/>
              <a:gd name="connsiteY0" fmla="*/ 1123627 h 3474431"/>
              <a:gd name="connsiteX1" fmla="*/ 8270071 w 9848440"/>
              <a:gd name="connsiteY1" fmla="*/ 1100380 h 3474431"/>
              <a:gd name="connsiteX2" fmla="*/ 9835400 w 9848440"/>
              <a:gd name="connsiteY2" fmla="*/ 0 h 3474431"/>
              <a:gd name="connsiteX3" fmla="*/ 9843149 w 9848440"/>
              <a:gd name="connsiteY3" fmla="*/ 3308888 h 3474431"/>
              <a:gd name="connsiteX4" fmla="*/ 675902 w 9848440"/>
              <a:gd name="connsiteY4" fmla="*/ 3308888 h 3474431"/>
              <a:gd name="connsiteX5" fmla="*/ 683651 w 9848440"/>
              <a:gd name="connsiteY5" fmla="*/ 1123627 h 3474431"/>
              <a:gd name="connsiteX0" fmla="*/ 683651 w 9848440"/>
              <a:gd name="connsiteY0" fmla="*/ 1123627 h 3474431"/>
              <a:gd name="connsiteX1" fmla="*/ 8270071 w 9848440"/>
              <a:gd name="connsiteY1" fmla="*/ 1100380 h 3474431"/>
              <a:gd name="connsiteX2" fmla="*/ 9835400 w 9848440"/>
              <a:gd name="connsiteY2" fmla="*/ 0 h 3474431"/>
              <a:gd name="connsiteX3" fmla="*/ 9843149 w 9848440"/>
              <a:gd name="connsiteY3" fmla="*/ 3308888 h 3474431"/>
              <a:gd name="connsiteX4" fmla="*/ 675902 w 9848440"/>
              <a:gd name="connsiteY4" fmla="*/ 3308888 h 3474431"/>
              <a:gd name="connsiteX5" fmla="*/ 683651 w 9848440"/>
              <a:gd name="connsiteY5" fmla="*/ 1123627 h 3474431"/>
              <a:gd name="connsiteX0" fmla="*/ 7749 w 9172538"/>
              <a:gd name="connsiteY0" fmla="*/ 1123627 h 3474431"/>
              <a:gd name="connsiteX1" fmla="*/ 7594169 w 9172538"/>
              <a:gd name="connsiteY1" fmla="*/ 1100380 h 3474431"/>
              <a:gd name="connsiteX2" fmla="*/ 9159498 w 9172538"/>
              <a:gd name="connsiteY2" fmla="*/ 0 h 3474431"/>
              <a:gd name="connsiteX3" fmla="*/ 9167247 w 9172538"/>
              <a:gd name="connsiteY3" fmla="*/ 3308888 h 3474431"/>
              <a:gd name="connsiteX4" fmla="*/ 0 w 9172538"/>
              <a:gd name="connsiteY4" fmla="*/ 3308888 h 3474431"/>
              <a:gd name="connsiteX5" fmla="*/ 7749 w 9172538"/>
              <a:gd name="connsiteY5" fmla="*/ 1123627 h 3474431"/>
              <a:gd name="connsiteX0" fmla="*/ 7749 w 9172538"/>
              <a:gd name="connsiteY0" fmla="*/ 1123627 h 3323808"/>
              <a:gd name="connsiteX1" fmla="*/ 7594169 w 9172538"/>
              <a:gd name="connsiteY1" fmla="*/ 1100380 h 3323808"/>
              <a:gd name="connsiteX2" fmla="*/ 9159498 w 9172538"/>
              <a:gd name="connsiteY2" fmla="*/ 0 h 3323808"/>
              <a:gd name="connsiteX3" fmla="*/ 9167247 w 9172538"/>
              <a:gd name="connsiteY3" fmla="*/ 3308888 h 3323808"/>
              <a:gd name="connsiteX4" fmla="*/ 0 w 9172538"/>
              <a:gd name="connsiteY4" fmla="*/ 3308888 h 3323808"/>
              <a:gd name="connsiteX5" fmla="*/ 7749 w 9172538"/>
              <a:gd name="connsiteY5" fmla="*/ 1123627 h 3323808"/>
              <a:gd name="connsiteX0" fmla="*/ 7749 w 9172538"/>
              <a:gd name="connsiteY0" fmla="*/ 2981456 h 3323808"/>
              <a:gd name="connsiteX1" fmla="*/ 7594169 w 9172538"/>
              <a:gd name="connsiteY1" fmla="*/ 1100380 h 3323808"/>
              <a:gd name="connsiteX2" fmla="*/ 9159498 w 9172538"/>
              <a:gd name="connsiteY2" fmla="*/ 0 h 3323808"/>
              <a:gd name="connsiteX3" fmla="*/ 9167247 w 9172538"/>
              <a:gd name="connsiteY3" fmla="*/ 3308888 h 3323808"/>
              <a:gd name="connsiteX4" fmla="*/ 0 w 9172538"/>
              <a:gd name="connsiteY4" fmla="*/ 3308888 h 3323808"/>
              <a:gd name="connsiteX5" fmla="*/ 7749 w 9172538"/>
              <a:gd name="connsiteY5" fmla="*/ 2981456 h 3323808"/>
              <a:gd name="connsiteX0" fmla="*/ 7749 w 9172538"/>
              <a:gd name="connsiteY0" fmla="*/ 2981456 h 3323808"/>
              <a:gd name="connsiteX1" fmla="*/ 7376455 w 9172538"/>
              <a:gd name="connsiteY1" fmla="*/ 2943695 h 3323808"/>
              <a:gd name="connsiteX2" fmla="*/ 9159498 w 9172538"/>
              <a:gd name="connsiteY2" fmla="*/ 0 h 3323808"/>
              <a:gd name="connsiteX3" fmla="*/ 9167247 w 9172538"/>
              <a:gd name="connsiteY3" fmla="*/ 3308888 h 3323808"/>
              <a:gd name="connsiteX4" fmla="*/ 0 w 9172538"/>
              <a:gd name="connsiteY4" fmla="*/ 3308888 h 3323808"/>
              <a:gd name="connsiteX5" fmla="*/ 7749 w 9172538"/>
              <a:gd name="connsiteY5" fmla="*/ 2981456 h 3323808"/>
              <a:gd name="connsiteX0" fmla="*/ 7749 w 9172538"/>
              <a:gd name="connsiteY0" fmla="*/ 2981456 h 3323808"/>
              <a:gd name="connsiteX1" fmla="*/ 7347427 w 9172538"/>
              <a:gd name="connsiteY1" fmla="*/ 3030780 h 3323808"/>
              <a:gd name="connsiteX2" fmla="*/ 9159498 w 9172538"/>
              <a:gd name="connsiteY2" fmla="*/ 0 h 3323808"/>
              <a:gd name="connsiteX3" fmla="*/ 9167247 w 9172538"/>
              <a:gd name="connsiteY3" fmla="*/ 3308888 h 3323808"/>
              <a:gd name="connsiteX4" fmla="*/ 0 w 9172538"/>
              <a:gd name="connsiteY4" fmla="*/ 3308888 h 3323808"/>
              <a:gd name="connsiteX5" fmla="*/ 7749 w 9172538"/>
              <a:gd name="connsiteY5" fmla="*/ 2981456 h 3323808"/>
              <a:gd name="connsiteX0" fmla="*/ 7749 w 9172538"/>
              <a:gd name="connsiteY0" fmla="*/ 2981456 h 3323808"/>
              <a:gd name="connsiteX1" fmla="*/ 7332913 w 9172538"/>
              <a:gd name="connsiteY1" fmla="*/ 2972723 h 3323808"/>
              <a:gd name="connsiteX2" fmla="*/ 9159498 w 9172538"/>
              <a:gd name="connsiteY2" fmla="*/ 0 h 3323808"/>
              <a:gd name="connsiteX3" fmla="*/ 9167247 w 9172538"/>
              <a:gd name="connsiteY3" fmla="*/ 3308888 h 3323808"/>
              <a:gd name="connsiteX4" fmla="*/ 0 w 9172538"/>
              <a:gd name="connsiteY4" fmla="*/ 3308888 h 3323808"/>
              <a:gd name="connsiteX5" fmla="*/ 7749 w 9172538"/>
              <a:gd name="connsiteY5" fmla="*/ 2981456 h 3323808"/>
              <a:gd name="connsiteX0" fmla="*/ 7749 w 9188526"/>
              <a:gd name="connsiteY0" fmla="*/ 5100541 h 5442893"/>
              <a:gd name="connsiteX1" fmla="*/ 7332913 w 9188526"/>
              <a:gd name="connsiteY1" fmla="*/ 5091808 h 5442893"/>
              <a:gd name="connsiteX2" fmla="*/ 9188526 w 9188526"/>
              <a:gd name="connsiteY2" fmla="*/ 0 h 5442893"/>
              <a:gd name="connsiteX3" fmla="*/ 9167247 w 9188526"/>
              <a:gd name="connsiteY3" fmla="*/ 5427973 h 5442893"/>
              <a:gd name="connsiteX4" fmla="*/ 0 w 9188526"/>
              <a:gd name="connsiteY4" fmla="*/ 5427973 h 5442893"/>
              <a:gd name="connsiteX5" fmla="*/ 7749 w 9188526"/>
              <a:gd name="connsiteY5" fmla="*/ 5100541 h 5442893"/>
              <a:gd name="connsiteX0" fmla="*/ 7749 w 9188526"/>
              <a:gd name="connsiteY0" fmla="*/ 5100541 h 5442893"/>
              <a:gd name="connsiteX1" fmla="*/ 7332913 w 9188526"/>
              <a:gd name="connsiteY1" fmla="*/ 5091808 h 5442893"/>
              <a:gd name="connsiteX2" fmla="*/ 9188526 w 9188526"/>
              <a:gd name="connsiteY2" fmla="*/ 0 h 5442893"/>
              <a:gd name="connsiteX3" fmla="*/ 9167247 w 9188526"/>
              <a:gd name="connsiteY3" fmla="*/ 5427973 h 5442893"/>
              <a:gd name="connsiteX4" fmla="*/ 0 w 9188526"/>
              <a:gd name="connsiteY4" fmla="*/ 5427973 h 5442893"/>
              <a:gd name="connsiteX5" fmla="*/ 7749 w 9188526"/>
              <a:gd name="connsiteY5" fmla="*/ 5100541 h 544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8526" h="5442893">
                <a:moveTo>
                  <a:pt x="7749" y="5100541"/>
                </a:moveTo>
                <a:lnTo>
                  <a:pt x="7332913" y="5091808"/>
                </a:lnTo>
                <a:cubicBezTo>
                  <a:pt x="7402655" y="5076309"/>
                  <a:pt x="8678065" y="4366709"/>
                  <a:pt x="9188526" y="0"/>
                </a:cubicBezTo>
                <a:cubicBezTo>
                  <a:pt x="9187235" y="1398722"/>
                  <a:pt x="9183082" y="4216534"/>
                  <a:pt x="9167247" y="5427973"/>
                </a:cubicBezTo>
                <a:cubicBezTo>
                  <a:pt x="7561151" y="5446716"/>
                  <a:pt x="1563756" y="5448986"/>
                  <a:pt x="0" y="5427973"/>
                </a:cubicBezTo>
                <a:cubicBezTo>
                  <a:pt x="2651" y="4492560"/>
                  <a:pt x="5165" y="6034314"/>
                  <a:pt x="7749" y="5100541"/>
                </a:cubicBezTo>
                <a:close/>
              </a:path>
            </a:pathLst>
          </a:custGeom>
          <a:gradFill>
            <a:gsLst>
              <a:gs pos="55000">
                <a:schemeClr val="accent4">
                  <a:lumMod val="69000"/>
                  <a:lumOff val="31000"/>
                  <a:alpha val="41000"/>
                </a:schemeClr>
              </a:gs>
              <a:gs pos="0">
                <a:schemeClr val="accent4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0" y="76201"/>
            <a:ext cx="109728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14401"/>
            <a:ext cx="10972800" cy="5211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569076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Copyright 2009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531714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010400" y="2895600"/>
            <a:ext cx="16256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13600" y="2667000"/>
            <a:ext cx="19304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331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>
              <a:lumMod val="2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Segoe UI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Segoe UI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Segoe UI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Segoe UI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hatis.techtarget.com/definition/quality-control-Q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503745" y="857252"/>
            <a:ext cx="9164255" cy="4933949"/>
            <a:chOff x="-20256" y="0"/>
            <a:chExt cx="9164255" cy="4933949"/>
          </a:xfrm>
        </p:grpSpPr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52400" y="3814103"/>
              <a:ext cx="4367404" cy="1119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66" name="Rectangle 6"/>
            <p:cNvSpPr>
              <a:spLocks noChangeArrowheads="1"/>
            </p:cNvSpPr>
            <p:nvPr/>
          </p:nvSpPr>
          <p:spPr bwMode="auto">
            <a:xfrm>
              <a:off x="4643176" y="3814103"/>
              <a:ext cx="4348424" cy="1119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67" name="Freeform 7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156196" y="336882"/>
              <a:ext cx="2340292" cy="3429770"/>
            </a:xfrm>
            <a:custGeom>
              <a:avLst/>
              <a:gdLst>
                <a:gd name="T0" fmla="*/ 1233 w 1233"/>
                <a:gd name="T1" fmla="*/ 583 h 1807"/>
                <a:gd name="T2" fmla="*/ 1233 w 1233"/>
                <a:gd name="T3" fmla="*/ 309 h 1807"/>
                <a:gd name="T4" fmla="*/ 984 w 1233"/>
                <a:gd name="T5" fmla="*/ 309 h 1807"/>
                <a:gd name="T6" fmla="*/ 984 w 1233"/>
                <a:gd name="T7" fmla="*/ 0 h 1807"/>
                <a:gd name="T8" fmla="*/ 0 w 1233"/>
                <a:gd name="T9" fmla="*/ 0 h 1807"/>
                <a:gd name="T10" fmla="*/ 0 w 1233"/>
                <a:gd name="T11" fmla="*/ 1807 h 1807"/>
                <a:gd name="T12" fmla="*/ 984 w 1233"/>
                <a:gd name="T13" fmla="*/ 1807 h 1807"/>
                <a:gd name="T14" fmla="*/ 984 w 1233"/>
                <a:gd name="T15" fmla="*/ 1504 h 1807"/>
                <a:gd name="T16" fmla="*/ 1233 w 1233"/>
                <a:gd name="T17" fmla="*/ 1504 h 1807"/>
                <a:gd name="T18" fmla="*/ 1233 w 1233"/>
                <a:gd name="T19" fmla="*/ 1230 h 1807"/>
                <a:gd name="T20" fmla="*/ 984 w 1233"/>
                <a:gd name="T21" fmla="*/ 1230 h 1807"/>
                <a:gd name="T22" fmla="*/ 984 w 1233"/>
                <a:gd name="T23" fmla="*/ 583 h 1807"/>
                <a:gd name="T24" fmla="*/ 1233 w 1233"/>
                <a:gd name="T25" fmla="*/ 583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3" h="1807">
                  <a:moveTo>
                    <a:pt x="1233" y="583"/>
                  </a:moveTo>
                  <a:lnTo>
                    <a:pt x="1233" y="309"/>
                  </a:lnTo>
                  <a:lnTo>
                    <a:pt x="984" y="309"/>
                  </a:lnTo>
                  <a:lnTo>
                    <a:pt x="984" y="0"/>
                  </a:lnTo>
                  <a:lnTo>
                    <a:pt x="0" y="0"/>
                  </a:lnTo>
                  <a:lnTo>
                    <a:pt x="0" y="1807"/>
                  </a:lnTo>
                  <a:lnTo>
                    <a:pt x="984" y="1807"/>
                  </a:lnTo>
                  <a:lnTo>
                    <a:pt x="984" y="1504"/>
                  </a:lnTo>
                  <a:lnTo>
                    <a:pt x="1233" y="1504"/>
                  </a:lnTo>
                  <a:lnTo>
                    <a:pt x="1233" y="1230"/>
                  </a:lnTo>
                  <a:lnTo>
                    <a:pt x="984" y="1230"/>
                  </a:lnTo>
                  <a:lnTo>
                    <a:pt x="984" y="583"/>
                  </a:lnTo>
                  <a:lnTo>
                    <a:pt x="1233" y="5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2095999" y="342575"/>
              <a:ext cx="1867676" cy="3429770"/>
            </a:xfrm>
            <a:custGeom>
              <a:avLst/>
              <a:gdLst>
                <a:gd name="T0" fmla="*/ 0 w 984"/>
                <a:gd name="T1" fmla="*/ 0 h 1807"/>
                <a:gd name="T2" fmla="*/ 0 w 984"/>
                <a:gd name="T3" fmla="*/ 283 h 1807"/>
                <a:gd name="T4" fmla="*/ 248 w 984"/>
                <a:gd name="T5" fmla="*/ 283 h 1807"/>
                <a:gd name="T6" fmla="*/ 248 w 984"/>
                <a:gd name="T7" fmla="*/ 604 h 1807"/>
                <a:gd name="T8" fmla="*/ 0 w 984"/>
                <a:gd name="T9" fmla="*/ 604 h 1807"/>
                <a:gd name="T10" fmla="*/ 0 w 984"/>
                <a:gd name="T11" fmla="*/ 1204 h 1807"/>
                <a:gd name="T12" fmla="*/ 248 w 984"/>
                <a:gd name="T13" fmla="*/ 1204 h 1807"/>
                <a:gd name="T14" fmla="*/ 248 w 984"/>
                <a:gd name="T15" fmla="*/ 1525 h 1807"/>
                <a:gd name="T16" fmla="*/ 0 w 984"/>
                <a:gd name="T17" fmla="*/ 1525 h 1807"/>
                <a:gd name="T18" fmla="*/ 0 w 984"/>
                <a:gd name="T19" fmla="*/ 1807 h 1807"/>
                <a:gd name="T20" fmla="*/ 984 w 984"/>
                <a:gd name="T21" fmla="*/ 1807 h 1807"/>
                <a:gd name="T22" fmla="*/ 984 w 984"/>
                <a:gd name="T23" fmla="*/ 0 h 1807"/>
                <a:gd name="T24" fmla="*/ 0 w 984"/>
                <a:gd name="T25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4" h="1807">
                  <a:moveTo>
                    <a:pt x="0" y="0"/>
                  </a:moveTo>
                  <a:lnTo>
                    <a:pt x="0" y="283"/>
                  </a:lnTo>
                  <a:lnTo>
                    <a:pt x="248" y="283"/>
                  </a:lnTo>
                  <a:lnTo>
                    <a:pt x="248" y="604"/>
                  </a:lnTo>
                  <a:lnTo>
                    <a:pt x="0" y="604"/>
                  </a:lnTo>
                  <a:lnTo>
                    <a:pt x="0" y="1204"/>
                  </a:lnTo>
                  <a:lnTo>
                    <a:pt x="248" y="1204"/>
                  </a:lnTo>
                  <a:lnTo>
                    <a:pt x="248" y="1525"/>
                  </a:lnTo>
                  <a:lnTo>
                    <a:pt x="0" y="1525"/>
                  </a:lnTo>
                  <a:lnTo>
                    <a:pt x="0" y="1807"/>
                  </a:lnTo>
                  <a:lnTo>
                    <a:pt x="984" y="1807"/>
                  </a:lnTo>
                  <a:lnTo>
                    <a:pt x="9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4605216" y="437479"/>
              <a:ext cx="3803685" cy="1131236"/>
            </a:xfrm>
            <a:custGeom>
              <a:avLst/>
              <a:gdLst>
                <a:gd name="T0" fmla="*/ 1873 w 1894"/>
                <a:gd name="T1" fmla="*/ 118 h 563"/>
                <a:gd name="T2" fmla="*/ 1770 w 1894"/>
                <a:gd name="T3" fmla="*/ 201 h 563"/>
                <a:gd name="T4" fmla="*/ 917 w 1894"/>
                <a:gd name="T5" fmla="*/ 0 h 563"/>
                <a:gd name="T6" fmla="*/ 0 w 1894"/>
                <a:gd name="T7" fmla="*/ 228 h 563"/>
                <a:gd name="T8" fmla="*/ 360 w 1894"/>
                <a:gd name="T9" fmla="*/ 523 h 563"/>
                <a:gd name="T10" fmla="*/ 917 w 1894"/>
                <a:gd name="T11" fmla="*/ 391 h 563"/>
                <a:gd name="T12" fmla="*/ 1407 w 1894"/>
                <a:gd name="T13" fmla="*/ 494 h 563"/>
                <a:gd name="T14" fmla="*/ 1322 w 1894"/>
                <a:gd name="T15" fmla="*/ 563 h 563"/>
                <a:gd name="T16" fmla="*/ 1881 w 1894"/>
                <a:gd name="T17" fmla="*/ 524 h 563"/>
                <a:gd name="T18" fmla="*/ 1894 w 1894"/>
                <a:gd name="T19" fmla="*/ 514 h 563"/>
                <a:gd name="T20" fmla="*/ 1873 w 1894"/>
                <a:gd name="T21" fmla="*/ 11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4" h="563">
                  <a:moveTo>
                    <a:pt x="1873" y="118"/>
                  </a:moveTo>
                  <a:cubicBezTo>
                    <a:pt x="1770" y="201"/>
                    <a:pt x="1770" y="201"/>
                    <a:pt x="1770" y="201"/>
                  </a:cubicBezTo>
                  <a:cubicBezTo>
                    <a:pt x="1562" y="75"/>
                    <a:pt x="1210" y="0"/>
                    <a:pt x="917" y="0"/>
                  </a:cubicBezTo>
                  <a:cubicBezTo>
                    <a:pt x="604" y="0"/>
                    <a:pt x="213" y="88"/>
                    <a:pt x="0" y="228"/>
                  </a:cubicBezTo>
                  <a:cubicBezTo>
                    <a:pt x="360" y="523"/>
                    <a:pt x="360" y="523"/>
                    <a:pt x="360" y="523"/>
                  </a:cubicBezTo>
                  <a:cubicBezTo>
                    <a:pt x="477" y="442"/>
                    <a:pt x="742" y="391"/>
                    <a:pt x="917" y="391"/>
                  </a:cubicBezTo>
                  <a:cubicBezTo>
                    <a:pt x="1071" y="391"/>
                    <a:pt x="1295" y="429"/>
                    <a:pt x="1407" y="494"/>
                  </a:cubicBezTo>
                  <a:cubicBezTo>
                    <a:pt x="1322" y="563"/>
                    <a:pt x="1322" y="563"/>
                    <a:pt x="1322" y="563"/>
                  </a:cubicBezTo>
                  <a:cubicBezTo>
                    <a:pt x="1881" y="524"/>
                    <a:pt x="1881" y="524"/>
                    <a:pt x="1881" y="524"/>
                  </a:cubicBezTo>
                  <a:cubicBezTo>
                    <a:pt x="1894" y="514"/>
                    <a:pt x="1894" y="514"/>
                    <a:pt x="1894" y="514"/>
                  </a:cubicBezTo>
                  <a:lnTo>
                    <a:pt x="1873" y="1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4601419" y="2536717"/>
              <a:ext cx="3803685" cy="1131236"/>
            </a:xfrm>
            <a:custGeom>
              <a:avLst/>
              <a:gdLst>
                <a:gd name="T0" fmla="*/ 1873 w 1894"/>
                <a:gd name="T1" fmla="*/ 444 h 563"/>
                <a:gd name="T2" fmla="*/ 1770 w 1894"/>
                <a:gd name="T3" fmla="*/ 361 h 563"/>
                <a:gd name="T4" fmla="*/ 916 w 1894"/>
                <a:gd name="T5" fmla="*/ 563 h 563"/>
                <a:gd name="T6" fmla="*/ 0 w 1894"/>
                <a:gd name="T7" fmla="*/ 334 h 563"/>
                <a:gd name="T8" fmla="*/ 359 w 1894"/>
                <a:gd name="T9" fmla="*/ 40 h 563"/>
                <a:gd name="T10" fmla="*/ 916 w 1894"/>
                <a:gd name="T11" fmla="*/ 172 h 563"/>
                <a:gd name="T12" fmla="*/ 1407 w 1894"/>
                <a:gd name="T13" fmla="*/ 69 h 563"/>
                <a:gd name="T14" fmla="*/ 1322 w 1894"/>
                <a:gd name="T15" fmla="*/ 0 h 563"/>
                <a:gd name="T16" fmla="*/ 1881 w 1894"/>
                <a:gd name="T17" fmla="*/ 38 h 563"/>
                <a:gd name="T18" fmla="*/ 1894 w 1894"/>
                <a:gd name="T19" fmla="*/ 48 h 563"/>
                <a:gd name="T20" fmla="*/ 1873 w 1894"/>
                <a:gd name="T21" fmla="*/ 44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4" h="563">
                  <a:moveTo>
                    <a:pt x="1873" y="444"/>
                  </a:moveTo>
                  <a:cubicBezTo>
                    <a:pt x="1770" y="361"/>
                    <a:pt x="1770" y="361"/>
                    <a:pt x="1770" y="361"/>
                  </a:cubicBezTo>
                  <a:cubicBezTo>
                    <a:pt x="1561" y="487"/>
                    <a:pt x="1210" y="563"/>
                    <a:pt x="916" y="563"/>
                  </a:cubicBezTo>
                  <a:cubicBezTo>
                    <a:pt x="604" y="563"/>
                    <a:pt x="213" y="474"/>
                    <a:pt x="0" y="334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477" y="120"/>
                    <a:pt x="742" y="172"/>
                    <a:pt x="916" y="172"/>
                  </a:cubicBezTo>
                  <a:cubicBezTo>
                    <a:pt x="1071" y="172"/>
                    <a:pt x="1295" y="133"/>
                    <a:pt x="1407" y="69"/>
                  </a:cubicBezTo>
                  <a:cubicBezTo>
                    <a:pt x="1322" y="0"/>
                    <a:pt x="1322" y="0"/>
                    <a:pt x="1322" y="0"/>
                  </a:cubicBezTo>
                  <a:cubicBezTo>
                    <a:pt x="1881" y="38"/>
                    <a:pt x="1881" y="38"/>
                    <a:pt x="1881" y="38"/>
                  </a:cubicBezTo>
                  <a:cubicBezTo>
                    <a:pt x="1894" y="48"/>
                    <a:pt x="1894" y="48"/>
                    <a:pt x="1894" y="48"/>
                  </a:cubicBezTo>
                  <a:lnTo>
                    <a:pt x="1873" y="4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4037701" y="342575"/>
              <a:ext cx="1865780" cy="3429770"/>
            </a:xfrm>
            <a:custGeom>
              <a:avLst/>
              <a:gdLst>
                <a:gd name="T0" fmla="*/ 258 w 929"/>
                <a:gd name="T1" fmla="*/ 1442 h 1707"/>
                <a:gd name="T2" fmla="*/ 236 w 929"/>
                <a:gd name="T3" fmla="*/ 1427 h 1707"/>
                <a:gd name="T4" fmla="*/ 638 w 929"/>
                <a:gd name="T5" fmla="*/ 1099 h 1707"/>
                <a:gd name="T6" fmla="*/ 664 w 929"/>
                <a:gd name="T7" fmla="*/ 1116 h 1707"/>
                <a:gd name="T8" fmla="*/ 929 w 929"/>
                <a:gd name="T9" fmla="*/ 1212 h 1707"/>
                <a:gd name="T10" fmla="*/ 929 w 929"/>
                <a:gd name="T11" fmla="*/ 490 h 1707"/>
                <a:gd name="T12" fmla="*/ 666 w 929"/>
                <a:gd name="T13" fmla="*/ 585 h 1707"/>
                <a:gd name="T14" fmla="*/ 640 w 929"/>
                <a:gd name="T15" fmla="*/ 602 h 1707"/>
                <a:gd name="T16" fmla="*/ 238 w 929"/>
                <a:gd name="T17" fmla="*/ 274 h 1707"/>
                <a:gd name="T18" fmla="*/ 260 w 929"/>
                <a:gd name="T19" fmla="*/ 260 h 1707"/>
                <a:gd name="T20" fmla="*/ 693 w 929"/>
                <a:gd name="T21" fmla="*/ 88 h 1707"/>
                <a:gd name="T22" fmla="*/ 929 w 929"/>
                <a:gd name="T23" fmla="*/ 43 h 1707"/>
                <a:gd name="T24" fmla="*/ 929 w 929"/>
                <a:gd name="T25" fmla="*/ 0 h 1707"/>
                <a:gd name="T26" fmla="*/ 0 w 929"/>
                <a:gd name="T27" fmla="*/ 0 h 1707"/>
                <a:gd name="T28" fmla="*/ 0 w 929"/>
                <a:gd name="T29" fmla="*/ 1707 h 1707"/>
                <a:gd name="T30" fmla="*/ 929 w 929"/>
                <a:gd name="T31" fmla="*/ 1707 h 1707"/>
                <a:gd name="T32" fmla="*/ 929 w 929"/>
                <a:gd name="T33" fmla="*/ 1658 h 1707"/>
                <a:gd name="T34" fmla="*/ 691 w 929"/>
                <a:gd name="T35" fmla="*/ 1614 h 1707"/>
                <a:gd name="T36" fmla="*/ 258 w 929"/>
                <a:gd name="T37" fmla="*/ 1442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9" h="1707">
                  <a:moveTo>
                    <a:pt x="258" y="1442"/>
                  </a:moveTo>
                  <a:cubicBezTo>
                    <a:pt x="236" y="1427"/>
                    <a:pt x="236" y="1427"/>
                    <a:pt x="236" y="1427"/>
                  </a:cubicBezTo>
                  <a:cubicBezTo>
                    <a:pt x="638" y="1099"/>
                    <a:pt x="638" y="1099"/>
                    <a:pt x="638" y="1099"/>
                  </a:cubicBezTo>
                  <a:cubicBezTo>
                    <a:pt x="664" y="1116"/>
                    <a:pt x="664" y="1116"/>
                    <a:pt x="664" y="1116"/>
                  </a:cubicBezTo>
                  <a:cubicBezTo>
                    <a:pt x="723" y="1156"/>
                    <a:pt x="823" y="1189"/>
                    <a:pt x="929" y="1212"/>
                  </a:cubicBezTo>
                  <a:cubicBezTo>
                    <a:pt x="929" y="490"/>
                    <a:pt x="929" y="490"/>
                    <a:pt x="929" y="490"/>
                  </a:cubicBezTo>
                  <a:cubicBezTo>
                    <a:pt x="824" y="512"/>
                    <a:pt x="724" y="545"/>
                    <a:pt x="666" y="585"/>
                  </a:cubicBezTo>
                  <a:cubicBezTo>
                    <a:pt x="640" y="602"/>
                    <a:pt x="640" y="602"/>
                    <a:pt x="640" y="602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60" y="260"/>
                    <a:pt x="260" y="260"/>
                    <a:pt x="260" y="260"/>
                  </a:cubicBezTo>
                  <a:cubicBezTo>
                    <a:pt x="365" y="190"/>
                    <a:pt x="515" y="131"/>
                    <a:pt x="693" y="88"/>
                  </a:cubicBezTo>
                  <a:cubicBezTo>
                    <a:pt x="770" y="69"/>
                    <a:pt x="850" y="54"/>
                    <a:pt x="929" y="43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7"/>
                    <a:pt x="0" y="1707"/>
                    <a:pt x="0" y="1707"/>
                  </a:cubicBezTo>
                  <a:cubicBezTo>
                    <a:pt x="929" y="1707"/>
                    <a:pt x="929" y="1707"/>
                    <a:pt x="929" y="1707"/>
                  </a:cubicBezTo>
                  <a:cubicBezTo>
                    <a:pt x="929" y="1658"/>
                    <a:pt x="929" y="1658"/>
                    <a:pt x="929" y="1658"/>
                  </a:cubicBezTo>
                  <a:cubicBezTo>
                    <a:pt x="849" y="1647"/>
                    <a:pt x="769" y="1633"/>
                    <a:pt x="691" y="1614"/>
                  </a:cubicBezTo>
                  <a:cubicBezTo>
                    <a:pt x="513" y="1570"/>
                    <a:pt x="363" y="1511"/>
                    <a:pt x="258" y="14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7120130" y="336882"/>
              <a:ext cx="1860086" cy="3429770"/>
            </a:xfrm>
            <a:custGeom>
              <a:avLst/>
              <a:gdLst>
                <a:gd name="T0" fmla="*/ 0 w 926"/>
                <a:gd name="T1" fmla="*/ 0 h 1707"/>
                <a:gd name="T2" fmla="*/ 0 w 926"/>
                <a:gd name="T3" fmla="*/ 56 h 1707"/>
                <a:gd name="T4" fmla="*/ 514 w 926"/>
                <a:gd name="T5" fmla="*/ 220 h 1707"/>
                <a:gd name="T6" fmla="*/ 651 w 926"/>
                <a:gd name="T7" fmla="*/ 110 h 1707"/>
                <a:gd name="T8" fmla="*/ 675 w 926"/>
                <a:gd name="T9" fmla="*/ 572 h 1707"/>
                <a:gd name="T10" fmla="*/ 646 w 926"/>
                <a:gd name="T11" fmla="*/ 595 h 1707"/>
                <a:gd name="T12" fmla="*/ 0 w 926"/>
                <a:gd name="T13" fmla="*/ 640 h 1707"/>
                <a:gd name="T14" fmla="*/ 0 w 926"/>
                <a:gd name="T15" fmla="*/ 1068 h 1707"/>
                <a:gd name="T16" fmla="*/ 644 w 926"/>
                <a:gd name="T17" fmla="*/ 1112 h 1707"/>
                <a:gd name="T18" fmla="*/ 673 w 926"/>
                <a:gd name="T19" fmla="*/ 1136 h 1707"/>
                <a:gd name="T20" fmla="*/ 649 w 926"/>
                <a:gd name="T21" fmla="*/ 1597 h 1707"/>
                <a:gd name="T22" fmla="*/ 512 w 926"/>
                <a:gd name="T23" fmla="*/ 1487 h 1707"/>
                <a:gd name="T24" fmla="*/ 0 w 926"/>
                <a:gd name="T25" fmla="*/ 1651 h 1707"/>
                <a:gd name="T26" fmla="*/ 0 w 926"/>
                <a:gd name="T27" fmla="*/ 1707 h 1707"/>
                <a:gd name="T28" fmla="*/ 926 w 926"/>
                <a:gd name="T29" fmla="*/ 1707 h 1707"/>
                <a:gd name="T30" fmla="*/ 926 w 926"/>
                <a:gd name="T31" fmla="*/ 0 h 1707"/>
                <a:gd name="T32" fmla="*/ 0 w 926"/>
                <a:gd name="T33" fmla="*/ 0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6" h="1707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96" y="88"/>
                    <a:pt x="381" y="146"/>
                    <a:pt x="514" y="22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75" y="572"/>
                    <a:pt x="675" y="572"/>
                    <a:pt x="675" y="572"/>
                  </a:cubicBezTo>
                  <a:cubicBezTo>
                    <a:pt x="646" y="595"/>
                    <a:pt x="646" y="595"/>
                    <a:pt x="646" y="595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0" y="1068"/>
                    <a:pt x="0" y="1068"/>
                    <a:pt x="0" y="1068"/>
                  </a:cubicBezTo>
                  <a:cubicBezTo>
                    <a:pt x="644" y="1112"/>
                    <a:pt x="644" y="1112"/>
                    <a:pt x="644" y="1112"/>
                  </a:cubicBezTo>
                  <a:cubicBezTo>
                    <a:pt x="673" y="1136"/>
                    <a:pt x="673" y="1136"/>
                    <a:pt x="673" y="1136"/>
                  </a:cubicBezTo>
                  <a:cubicBezTo>
                    <a:pt x="649" y="1597"/>
                    <a:pt x="649" y="1597"/>
                    <a:pt x="649" y="1597"/>
                  </a:cubicBezTo>
                  <a:cubicBezTo>
                    <a:pt x="512" y="1487"/>
                    <a:pt x="512" y="1487"/>
                    <a:pt x="512" y="1487"/>
                  </a:cubicBezTo>
                  <a:cubicBezTo>
                    <a:pt x="380" y="1561"/>
                    <a:pt x="195" y="1619"/>
                    <a:pt x="0" y="1651"/>
                  </a:cubicBezTo>
                  <a:cubicBezTo>
                    <a:pt x="0" y="1707"/>
                    <a:pt x="0" y="1707"/>
                    <a:pt x="0" y="1707"/>
                  </a:cubicBezTo>
                  <a:cubicBezTo>
                    <a:pt x="926" y="1707"/>
                    <a:pt x="926" y="1707"/>
                    <a:pt x="926" y="1707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auto">
            <a:xfrm>
              <a:off x="7120130" y="2496857"/>
              <a:ext cx="212581" cy="246746"/>
            </a:xfrm>
            <a:custGeom>
              <a:avLst/>
              <a:gdLst>
                <a:gd name="T0" fmla="*/ 106 w 106"/>
                <a:gd name="T1" fmla="*/ 85 h 123"/>
                <a:gd name="T2" fmla="*/ 0 w 106"/>
                <a:gd name="T3" fmla="*/ 0 h 123"/>
                <a:gd name="T4" fmla="*/ 0 w 106"/>
                <a:gd name="T5" fmla="*/ 123 h 123"/>
                <a:gd name="T6" fmla="*/ 106 w 106"/>
                <a:gd name="T7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23">
                  <a:moveTo>
                    <a:pt x="106" y="8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40" y="112"/>
                    <a:pt x="76" y="99"/>
                    <a:pt x="106" y="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7120141" y="1359926"/>
              <a:ext cx="216377" cy="250542"/>
            </a:xfrm>
            <a:custGeom>
              <a:avLst/>
              <a:gdLst>
                <a:gd name="T0" fmla="*/ 108 w 108"/>
                <a:gd name="T1" fmla="*/ 38 h 125"/>
                <a:gd name="T2" fmla="*/ 0 w 108"/>
                <a:gd name="T3" fmla="*/ 0 h 125"/>
                <a:gd name="T4" fmla="*/ 0 w 108"/>
                <a:gd name="T5" fmla="*/ 125 h 125"/>
                <a:gd name="T6" fmla="*/ 108 w 108"/>
                <a:gd name="T7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25">
                  <a:moveTo>
                    <a:pt x="108" y="38"/>
                  </a:moveTo>
                  <a:cubicBezTo>
                    <a:pt x="78" y="24"/>
                    <a:pt x="41" y="11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lnTo>
                    <a:pt x="108" y="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81" name="Freeform 15"/>
            <p:cNvSpPr>
              <a:spLocks/>
            </p:cNvSpPr>
            <p:nvPr/>
          </p:nvSpPr>
          <p:spPr bwMode="auto">
            <a:xfrm>
              <a:off x="7107011" y="1610468"/>
              <a:ext cx="13287" cy="13287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7 h 7"/>
                <a:gd name="T4" fmla="*/ 7 w 7"/>
                <a:gd name="T5" fmla="*/ 0 h 7"/>
                <a:gd name="T6" fmla="*/ 0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>
              <a:off x="7103051" y="2481593"/>
              <a:ext cx="17083" cy="1518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1 h 8"/>
                <a:gd name="T4" fmla="*/ 0 w 9"/>
                <a:gd name="T5" fmla="*/ 0 h 8"/>
                <a:gd name="T6" fmla="*/ 9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1"/>
                  </a:lnTo>
                  <a:lnTo>
                    <a:pt x="0" y="0"/>
                  </a:lnTo>
                  <a:lnTo>
                    <a:pt x="9" y="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-20256" y="0"/>
              <a:ext cx="9164255" cy="4572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orbel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0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05368" y="837529"/>
            <a:ext cx="9162632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AEC55B-EDF7-44BB-A07E-EBDE81FD5B68}"/>
              </a:ext>
            </a:extLst>
          </p:cNvPr>
          <p:cNvSpPr txBox="1"/>
          <p:nvPr/>
        </p:nvSpPr>
        <p:spPr>
          <a:xfrm>
            <a:off x="1505368" y="837529"/>
            <a:ext cx="9162632" cy="457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prstClr val="white"/>
                </a:solidFill>
                <a:latin typeface="Corbel"/>
              </a:rPr>
              <a:t>RI Theme 2021 - 22</a:t>
            </a:r>
            <a:endParaRPr lang="en-US" sz="20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05368" y="5814840"/>
            <a:ext cx="9162632" cy="1859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4" name="Freeform 14"/>
          <p:cNvSpPr>
            <a:spLocks/>
          </p:cNvSpPr>
          <p:nvPr/>
        </p:nvSpPr>
        <p:spPr bwMode="auto">
          <a:xfrm>
            <a:off x="8666362" y="2217176"/>
            <a:ext cx="216377" cy="250542"/>
          </a:xfrm>
          <a:custGeom>
            <a:avLst/>
            <a:gdLst>
              <a:gd name="T0" fmla="*/ 108 w 108"/>
              <a:gd name="T1" fmla="*/ 38 h 125"/>
              <a:gd name="T2" fmla="*/ 0 w 108"/>
              <a:gd name="T3" fmla="*/ 0 h 125"/>
              <a:gd name="T4" fmla="*/ 0 w 108"/>
              <a:gd name="T5" fmla="*/ 125 h 125"/>
              <a:gd name="T6" fmla="*/ 108 w 108"/>
              <a:gd name="T7" fmla="*/ 38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125">
                <a:moveTo>
                  <a:pt x="108" y="38"/>
                </a:moveTo>
                <a:cubicBezTo>
                  <a:pt x="78" y="24"/>
                  <a:pt x="41" y="11"/>
                  <a:pt x="0" y="0"/>
                </a:cubicBezTo>
                <a:cubicBezTo>
                  <a:pt x="0" y="125"/>
                  <a:pt x="0" y="125"/>
                  <a:pt x="0" y="125"/>
                </a:cubicBezTo>
                <a:lnTo>
                  <a:pt x="108" y="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endParaRPr lang="en-US">
              <a:solidFill>
                <a:prstClr val="black"/>
              </a:solidFill>
              <a:latin typeface="Corbel"/>
            </a:endParaRPr>
          </a:p>
        </p:txBody>
      </p:sp>
      <p:sp>
        <p:nvSpPr>
          <p:cNvPr id="55" name="Freeform 15"/>
          <p:cNvSpPr>
            <a:spLocks/>
          </p:cNvSpPr>
          <p:nvPr/>
        </p:nvSpPr>
        <p:spPr bwMode="auto">
          <a:xfrm>
            <a:off x="8653232" y="2467720"/>
            <a:ext cx="13287" cy="13287"/>
          </a:xfrm>
          <a:custGeom>
            <a:avLst/>
            <a:gdLst>
              <a:gd name="T0" fmla="*/ 0 w 7"/>
              <a:gd name="T1" fmla="*/ 7 h 7"/>
              <a:gd name="T2" fmla="*/ 7 w 7"/>
              <a:gd name="T3" fmla="*/ 7 h 7"/>
              <a:gd name="T4" fmla="*/ 7 w 7"/>
              <a:gd name="T5" fmla="*/ 0 h 7"/>
              <a:gd name="T6" fmla="*/ 0 w 7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0" y="7"/>
                </a:moveTo>
                <a:lnTo>
                  <a:pt x="7" y="7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>
              <a:solidFill>
                <a:prstClr val="black"/>
              </a:solidFill>
              <a:latin typeface="Corbel"/>
            </a:endParaRPr>
          </a:p>
        </p:txBody>
      </p:sp>
      <p:sp>
        <p:nvSpPr>
          <p:cNvPr id="56" name="Freeform 16"/>
          <p:cNvSpPr>
            <a:spLocks/>
          </p:cNvSpPr>
          <p:nvPr/>
        </p:nvSpPr>
        <p:spPr bwMode="auto">
          <a:xfrm>
            <a:off x="8649272" y="3338843"/>
            <a:ext cx="17083" cy="15184"/>
          </a:xfrm>
          <a:custGeom>
            <a:avLst/>
            <a:gdLst>
              <a:gd name="T0" fmla="*/ 9 w 9"/>
              <a:gd name="T1" fmla="*/ 8 h 8"/>
              <a:gd name="T2" fmla="*/ 9 w 9"/>
              <a:gd name="T3" fmla="*/ 1 h 8"/>
              <a:gd name="T4" fmla="*/ 0 w 9"/>
              <a:gd name="T5" fmla="*/ 0 h 8"/>
              <a:gd name="T6" fmla="*/ 9 w 9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8">
                <a:moveTo>
                  <a:pt x="9" y="8"/>
                </a:moveTo>
                <a:lnTo>
                  <a:pt x="9" y="1"/>
                </a:lnTo>
                <a:lnTo>
                  <a:pt x="0" y="0"/>
                </a:lnTo>
                <a:lnTo>
                  <a:pt x="9" y="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>
              <a:solidFill>
                <a:prstClr val="black"/>
              </a:solidFill>
              <a:latin typeface="Corbel"/>
            </a:endParaRPr>
          </a:p>
        </p:txBody>
      </p:sp>
      <p:sp>
        <p:nvSpPr>
          <p:cNvPr id="59" name="Freeform 14"/>
          <p:cNvSpPr>
            <a:spLocks/>
          </p:cNvSpPr>
          <p:nvPr/>
        </p:nvSpPr>
        <p:spPr bwMode="auto">
          <a:xfrm>
            <a:off x="8666362" y="2217176"/>
            <a:ext cx="216377" cy="250542"/>
          </a:xfrm>
          <a:custGeom>
            <a:avLst/>
            <a:gdLst>
              <a:gd name="T0" fmla="*/ 108 w 108"/>
              <a:gd name="T1" fmla="*/ 38 h 125"/>
              <a:gd name="T2" fmla="*/ 0 w 108"/>
              <a:gd name="T3" fmla="*/ 0 h 125"/>
              <a:gd name="T4" fmla="*/ 0 w 108"/>
              <a:gd name="T5" fmla="*/ 125 h 125"/>
              <a:gd name="T6" fmla="*/ 108 w 108"/>
              <a:gd name="T7" fmla="*/ 38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125">
                <a:moveTo>
                  <a:pt x="108" y="38"/>
                </a:moveTo>
                <a:cubicBezTo>
                  <a:pt x="78" y="24"/>
                  <a:pt x="41" y="11"/>
                  <a:pt x="0" y="0"/>
                </a:cubicBezTo>
                <a:cubicBezTo>
                  <a:pt x="0" y="125"/>
                  <a:pt x="0" y="125"/>
                  <a:pt x="0" y="125"/>
                </a:cubicBezTo>
                <a:lnTo>
                  <a:pt x="108" y="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endParaRPr lang="en-US">
              <a:solidFill>
                <a:prstClr val="black"/>
              </a:solidFill>
              <a:latin typeface="Corbel"/>
            </a:endParaRPr>
          </a:p>
        </p:txBody>
      </p:sp>
      <p:sp>
        <p:nvSpPr>
          <p:cNvPr id="60" name="Freeform 15"/>
          <p:cNvSpPr>
            <a:spLocks/>
          </p:cNvSpPr>
          <p:nvPr/>
        </p:nvSpPr>
        <p:spPr bwMode="auto">
          <a:xfrm>
            <a:off x="8653232" y="2467720"/>
            <a:ext cx="13287" cy="13287"/>
          </a:xfrm>
          <a:custGeom>
            <a:avLst/>
            <a:gdLst>
              <a:gd name="T0" fmla="*/ 0 w 7"/>
              <a:gd name="T1" fmla="*/ 7 h 7"/>
              <a:gd name="T2" fmla="*/ 7 w 7"/>
              <a:gd name="T3" fmla="*/ 7 h 7"/>
              <a:gd name="T4" fmla="*/ 7 w 7"/>
              <a:gd name="T5" fmla="*/ 0 h 7"/>
              <a:gd name="T6" fmla="*/ 0 w 7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0" y="7"/>
                </a:moveTo>
                <a:lnTo>
                  <a:pt x="7" y="7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>
              <a:solidFill>
                <a:prstClr val="black"/>
              </a:solidFill>
              <a:latin typeface="Corbel"/>
            </a:endParaRPr>
          </a:p>
        </p:txBody>
      </p:sp>
      <p:sp>
        <p:nvSpPr>
          <p:cNvPr id="61" name="Freeform 16"/>
          <p:cNvSpPr>
            <a:spLocks/>
          </p:cNvSpPr>
          <p:nvPr/>
        </p:nvSpPr>
        <p:spPr bwMode="auto">
          <a:xfrm>
            <a:off x="8649272" y="3338843"/>
            <a:ext cx="17083" cy="15184"/>
          </a:xfrm>
          <a:custGeom>
            <a:avLst/>
            <a:gdLst>
              <a:gd name="T0" fmla="*/ 9 w 9"/>
              <a:gd name="T1" fmla="*/ 8 h 8"/>
              <a:gd name="T2" fmla="*/ 9 w 9"/>
              <a:gd name="T3" fmla="*/ 1 h 8"/>
              <a:gd name="T4" fmla="*/ 0 w 9"/>
              <a:gd name="T5" fmla="*/ 0 h 8"/>
              <a:gd name="T6" fmla="*/ 9 w 9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8">
                <a:moveTo>
                  <a:pt x="9" y="8"/>
                </a:moveTo>
                <a:lnTo>
                  <a:pt x="9" y="1"/>
                </a:lnTo>
                <a:lnTo>
                  <a:pt x="0" y="0"/>
                </a:lnTo>
                <a:lnTo>
                  <a:pt x="9" y="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>
              <a:solidFill>
                <a:prstClr val="black"/>
              </a:solidFill>
              <a:latin typeface="Corbe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69DE1D7-C70E-4851-9EE2-8E91E57EA1DC}"/>
              </a:ext>
            </a:extLst>
          </p:cNvPr>
          <p:cNvSpPr txBox="1"/>
          <p:nvPr/>
        </p:nvSpPr>
        <p:spPr>
          <a:xfrm>
            <a:off x="5280021" y="1905002"/>
            <a:ext cx="4899019" cy="66479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68" name="Tit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PARTNERS – DO NO DELETE THIS TEXT, USED FOR HYPERLINKS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0A03E-1F21-443B-AE07-517887124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586" y="-45808"/>
            <a:ext cx="8382727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892B81-AD23-48BD-B26C-3C9DB9BD7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52" y="1606060"/>
            <a:ext cx="3855405" cy="36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1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DE8CECD-1456-C341-9529-157F514A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3603625"/>
            <a:ext cx="2600325" cy="180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BD95B7-A1C5-9349-BD35-0C0A3FB7F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3603625"/>
            <a:ext cx="8818563" cy="1808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C0A096-A22E-0C44-B791-6E6D70A73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6657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4003D-52AE-7043-803A-DBD5C0C18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25638"/>
            <a:ext cx="9144000" cy="42000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8BE31"/>
                </a:solidFill>
              </a:rPr>
              <a:t>A brief guide to making decisions</a:t>
            </a:r>
          </a:p>
        </p:txBody>
      </p:sp>
    </p:spTree>
    <p:extLst>
      <p:ext uri="{BB962C8B-B14F-4D97-AF65-F5344CB8AC3E}">
        <p14:creationId xmlns:p14="http://schemas.microsoft.com/office/powerpoint/2010/main" val="141558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6F6F-6E00-EC4B-BFC3-D6B1237B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Root-cause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A6595-2993-4846-884B-D1491482C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583171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Ishikawa diagram. </a:t>
            </a:r>
            <a:r>
              <a:rPr lang="en-AU" sz="3600" dirty="0"/>
              <a:t>Dr. Kaoru Ishikawa, a Japanese </a:t>
            </a:r>
            <a:r>
              <a:rPr lang="en-AU" sz="3600" u="sng" dirty="0">
                <a:hlinkClick r:id="rId2"/>
              </a:rPr>
              <a:t>quality control </a:t>
            </a:r>
            <a:r>
              <a:rPr lang="en-AU" sz="3600" dirty="0"/>
              <a:t>expert, is credited with inventing the fishbone diagram to help employees avoid solutions that merely address the symptoms of a much larger problem.</a:t>
            </a:r>
          </a:p>
          <a:p>
            <a:endParaRPr lang="en-AU" sz="3600" dirty="0"/>
          </a:p>
          <a:p>
            <a:r>
              <a:rPr lang="en-AU" sz="3600" dirty="0"/>
              <a:t>Fishbone diagrams</a:t>
            </a:r>
          </a:p>
          <a:p>
            <a:endParaRPr lang="en-AU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686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561C-DDFD-B840-B078-9D3CD099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of the fish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84462-339F-DE40-A0F6-0BE114EE2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7EDCD-C291-224F-8DA4-F7FA89E1A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70" y="2667000"/>
            <a:ext cx="11095731" cy="14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1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C2B5-361C-5D4B-9E1D-D6A2AF27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AAA3-C1B3-AC46-8A7A-A3097BD7F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33875-A39D-B647-AE1E-949F89CC1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35" y="356043"/>
            <a:ext cx="8847438" cy="60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8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03AC-F176-2D4F-880D-5B8D1C2C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45D4-DD28-C34E-B4DA-B5F69A066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D2909-CD3F-AA44-8815-37BEF6B0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18" y="365125"/>
            <a:ext cx="8741564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3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erMedia Animated Theme">
  <a:themeElements>
    <a:clrScheme name="my colors">
      <a:dk1>
        <a:sysClr val="windowText" lastClr="000000"/>
      </a:dk1>
      <a:lt1>
        <a:sysClr val="window" lastClr="FFFFFF"/>
      </a:lt1>
      <a:dk2>
        <a:srgbClr val="1C3554"/>
      </a:dk2>
      <a:lt2>
        <a:srgbClr val="BFDBFF"/>
      </a:lt2>
      <a:accent1>
        <a:srgbClr val="0072FF"/>
      </a:accent1>
      <a:accent2>
        <a:srgbClr val="BFDBFF"/>
      </a:accent2>
      <a:accent3>
        <a:srgbClr val="386BA9"/>
      </a:accent3>
      <a:accent4>
        <a:srgbClr val="1C3554"/>
      </a:accent4>
      <a:accent5>
        <a:srgbClr val="38A989"/>
      </a:accent5>
      <a:accent6>
        <a:srgbClr val="FF8800"/>
      </a:accent6>
      <a:hlink>
        <a:srgbClr val="FF8800"/>
      </a:hlink>
      <a:folHlink>
        <a:srgbClr val="FF88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69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Perpetua</vt:lpstr>
      <vt:lpstr>Segoe UI</vt:lpstr>
      <vt:lpstr>Office Theme</vt:lpstr>
      <vt:lpstr>PresenterMedia Animated Theme</vt:lpstr>
      <vt:lpstr>KEY PARTNERS – DO NO DELETE THIS TEXT, USED FOR HYPERLINKS</vt:lpstr>
      <vt:lpstr>Communication</vt:lpstr>
      <vt:lpstr>Root-cause Analysis</vt:lpstr>
      <vt:lpstr>Head of the fish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Leo Farrelly</dc:creator>
  <cp:lastModifiedBy>Stephen Hill</cp:lastModifiedBy>
  <cp:revision>4</cp:revision>
  <dcterms:created xsi:type="dcterms:W3CDTF">2021-02-20T20:26:07Z</dcterms:created>
  <dcterms:modified xsi:type="dcterms:W3CDTF">2021-02-20T21:43:51Z</dcterms:modified>
</cp:coreProperties>
</file>