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sldIdLst>
    <p:sldId id="321" r:id="rId3"/>
    <p:sldId id="256" r:id="rId4"/>
    <p:sldId id="258" r:id="rId5"/>
    <p:sldId id="257" r:id="rId6"/>
    <p:sldId id="260" r:id="rId7"/>
    <p:sldId id="25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 snapToObjects="1">
      <p:cViewPr varScale="1">
        <p:scale>
          <a:sx n="92" d="100"/>
          <a:sy n="92" d="100"/>
        </p:scale>
        <p:origin x="64" y="1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CABF2-049F-3C4C-AD20-99740CCA38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2B8FC6-2427-B34E-88F9-226123BD37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CD22D-3BF7-014D-B1D7-C49137B97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DD1F8-6D2B-D54E-820A-643430C79F14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63C752-F0AD-794D-9990-3E5DB6076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743EDD-6880-7A4E-AFE4-CC8EED240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04189-9AC8-704B-87E0-137A61820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956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E529F-677B-344A-8A37-0045D6D9D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1422E6-EFC3-E947-AD32-81551403B0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CBA9DE-3753-5740-9DB2-0C7426FDF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DD1F8-6D2B-D54E-820A-643430C79F14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E01F81-B11A-D347-A761-66B169E21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182345-10C1-714A-AA42-30462D481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04189-9AC8-704B-87E0-137A61820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261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75747DC-2AC5-0F4D-B464-974F1A8FDB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182D3D-2D9B-634D-8AE1-7270E6279B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20F6AC-B8BA-B24E-A63F-A8CE36A42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DD1F8-6D2B-D54E-820A-643430C79F14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03FDF5-B90A-F64E-84FA-8F917D51E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3AB719-60B2-D341-AE52-40A7EABD5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04189-9AC8-704B-87E0-137A61820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869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2971800"/>
            <a:ext cx="10972800" cy="1143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EAD0-F2F9-4CF1-957B-C3F2629298BD}" type="datetimeFigureOut">
              <a:rPr lang="en-US" smtClean="0">
                <a:solidFill>
                  <a:prstClr val="black"/>
                </a:solidFill>
              </a:rPr>
              <a:pPr/>
              <a:t>2/21/2021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C355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5F0F-A47A-4468-B557-5E0070287341}" type="slidenum">
              <a:rPr lang="en-US" smtClean="0">
                <a:solidFill>
                  <a:srgbClr val="1C3554"/>
                </a:solidFill>
              </a:rPr>
              <a:pPr/>
              <a:t>‹#›</a:t>
            </a:fld>
            <a:endParaRPr lang="en-US">
              <a:solidFill>
                <a:srgbClr val="1C35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3015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78281-A599-924A-A88A-D184FF502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490275-CA3C-4248-83DC-1C8C50F60F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36F372-DA63-8C4C-B0EF-2DB84A010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DD1F8-6D2B-D54E-820A-643430C79F14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770065-158A-3D4E-A1DC-020466170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F621AA-175A-3C4C-A4FE-E011053F1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04189-9AC8-704B-87E0-137A61820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449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DA188-EC36-CB4E-A24E-14E8A2921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8A18AB-5479-1144-B712-BA4B2DA645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0DA2BF-80F5-3C44-8AB5-B9AB4D917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DD1F8-6D2B-D54E-820A-643430C79F14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CDAB88-B8C9-6D42-B0A2-8CCB8ED4D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FCE1FE-C3F1-D248-8771-BFB84C614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04189-9AC8-704B-87E0-137A61820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580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3ABC5-BB62-C643-B43C-217D4987F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11DA1-267C-2842-B1A4-BBE4771E01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D2E617-0FF2-3249-8EF4-8672866F45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FD3968-DAFA-044E-BDDD-2AF590F37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DD1F8-6D2B-D54E-820A-643430C79F14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E45DA0-C253-154E-8728-24E6F7B02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7A3AB4-402F-4F41-86FB-40D377AC5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04189-9AC8-704B-87E0-137A61820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290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56D71-21D7-7B49-A94B-FFFC33EF9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09554F-B5A9-D847-AE88-8CBDBEAAB6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95C7B9-26CA-D24A-A94C-16E57C44D5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A37409-3BDF-0C40-A956-2A059C2FB0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9F5048-AAF5-9041-8744-7EDCEAF4A1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F5126B-FA8C-4543-8C06-7629B63B7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DD1F8-6D2B-D54E-820A-643430C79F14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A0F1C4-88B8-6042-9B62-3BE4EF56C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CAB0C0-FE7D-8F43-ABA7-2B96C00E8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04189-9AC8-704B-87E0-137A61820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342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81522-203E-DB4C-8221-749A3B0A5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3D7344-894C-4049-BCAD-C20FCCD97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DD1F8-6D2B-D54E-820A-643430C79F14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3A5111-F2A6-E247-BF8E-2FEA73A14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052E7-8BA2-A145-B21A-65B16FA6B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04189-9AC8-704B-87E0-137A61820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642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E1DA37-1732-6845-AF75-EF34240AF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DD1F8-6D2B-D54E-820A-643430C79F14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9C0098-E9F3-924B-ADC3-336F58FC5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7072DE-26CC-5145-82DA-43125CC70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04189-9AC8-704B-87E0-137A61820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12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C3403-1C91-3F49-9C61-5F7746EE3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8465EC-62E1-394E-8894-623D6C2148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4D6BD4-B97B-D948-81D9-130B1F4824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4D0FFA-FFE1-2F47-9B04-B2623BB10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DD1F8-6D2B-D54E-820A-643430C79F14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B03A5C-A761-8B48-9264-79E056A3E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BF8E83-A99E-1343-B969-8A6F9D0DD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04189-9AC8-704B-87E0-137A61820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912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02328-42F2-3E4F-955E-628631E2C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FB89FB-F87F-7D42-9B55-85C974D190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26C6B8-1ED9-9D45-9469-DD8AD95133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F29190-939E-D64A-B85D-3B61BAE23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DD1F8-6D2B-D54E-820A-643430C79F14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FF6561-EDEE-644C-A3FB-7828C0062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65E383-9779-214D-A695-2D89D932C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04189-9AC8-704B-87E0-137A61820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375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4417EA3-36EE-3D41-8322-1D6F07F86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1869E1-D82B-B741-87CE-31DB6A5ECF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C200D4-7BCB-EF45-BD1D-2D2F20D6B7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5DD1F8-6D2B-D54E-820A-643430C79F14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117E19-D4A8-904A-AA0A-D1D1A60B2F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C39400-7CB2-324E-931B-FE89AD3823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04189-9AC8-704B-87E0-137A61820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177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9" t="1612" r="11692" b="16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-20664" y="0"/>
            <a:ext cx="12212664" cy="6858000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Rectangle 3"/>
          <p:cNvSpPr/>
          <p:nvPr userDrawn="1"/>
        </p:nvSpPr>
        <p:spPr>
          <a:xfrm>
            <a:off x="-20664" y="1"/>
            <a:ext cx="12251368" cy="768267"/>
          </a:xfrm>
          <a:custGeom>
            <a:avLst/>
            <a:gdLst>
              <a:gd name="connsiteX0" fmla="*/ 0 w 9188526"/>
              <a:gd name="connsiteY0" fmla="*/ 0 h 762000"/>
              <a:gd name="connsiteX1" fmla="*/ 9188526 w 9188526"/>
              <a:gd name="connsiteY1" fmla="*/ 0 h 762000"/>
              <a:gd name="connsiteX2" fmla="*/ 9188526 w 9188526"/>
              <a:gd name="connsiteY2" fmla="*/ 762000 h 762000"/>
              <a:gd name="connsiteX3" fmla="*/ 0 w 9188526"/>
              <a:gd name="connsiteY3" fmla="*/ 762000 h 762000"/>
              <a:gd name="connsiteX4" fmla="*/ 0 w 9188526"/>
              <a:gd name="connsiteY4" fmla="*/ 0 h 762000"/>
              <a:gd name="connsiteX0" fmla="*/ 0 w 9188526"/>
              <a:gd name="connsiteY0" fmla="*/ 0 h 762000"/>
              <a:gd name="connsiteX1" fmla="*/ 9188526 w 9188526"/>
              <a:gd name="connsiteY1" fmla="*/ 0 h 762000"/>
              <a:gd name="connsiteX2" fmla="*/ 8622468 w 9188526"/>
              <a:gd name="connsiteY2" fmla="*/ 747485 h 762000"/>
              <a:gd name="connsiteX3" fmla="*/ 0 w 9188526"/>
              <a:gd name="connsiteY3" fmla="*/ 762000 h 762000"/>
              <a:gd name="connsiteX4" fmla="*/ 0 w 9188526"/>
              <a:gd name="connsiteY4" fmla="*/ 0 h 762000"/>
              <a:gd name="connsiteX0" fmla="*/ 0 w 9188526"/>
              <a:gd name="connsiteY0" fmla="*/ 0 h 762000"/>
              <a:gd name="connsiteX1" fmla="*/ 9188526 w 9188526"/>
              <a:gd name="connsiteY1" fmla="*/ 0 h 762000"/>
              <a:gd name="connsiteX2" fmla="*/ 8622468 w 9188526"/>
              <a:gd name="connsiteY2" fmla="*/ 747485 h 762000"/>
              <a:gd name="connsiteX3" fmla="*/ 0 w 9188526"/>
              <a:gd name="connsiteY3" fmla="*/ 762000 h 762000"/>
              <a:gd name="connsiteX4" fmla="*/ 0 w 9188526"/>
              <a:gd name="connsiteY4" fmla="*/ 0 h 762000"/>
              <a:gd name="connsiteX0" fmla="*/ 0 w 9188526"/>
              <a:gd name="connsiteY0" fmla="*/ 0 h 762000"/>
              <a:gd name="connsiteX1" fmla="*/ 9188526 w 9188526"/>
              <a:gd name="connsiteY1" fmla="*/ 0 h 762000"/>
              <a:gd name="connsiteX2" fmla="*/ 8622468 w 9188526"/>
              <a:gd name="connsiteY2" fmla="*/ 747485 h 762000"/>
              <a:gd name="connsiteX3" fmla="*/ 0 w 9188526"/>
              <a:gd name="connsiteY3" fmla="*/ 762000 h 762000"/>
              <a:gd name="connsiteX4" fmla="*/ 0 w 9188526"/>
              <a:gd name="connsiteY4" fmla="*/ 0 h 762000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632859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632859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632859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632859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632859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580904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88526" h="768267">
                <a:moveTo>
                  <a:pt x="0" y="0"/>
                </a:moveTo>
                <a:lnTo>
                  <a:pt x="9188526" y="0"/>
                </a:lnTo>
                <a:cubicBezTo>
                  <a:pt x="9151250" y="421519"/>
                  <a:pt x="8899890" y="616912"/>
                  <a:pt x="8580904" y="768267"/>
                </a:cubicBez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Freeform 8"/>
          <p:cNvSpPr/>
          <p:nvPr userDrawn="1"/>
        </p:nvSpPr>
        <p:spPr>
          <a:xfrm>
            <a:off x="-20664" y="1430026"/>
            <a:ext cx="12251368" cy="5442893"/>
          </a:xfrm>
          <a:custGeom>
            <a:avLst/>
            <a:gdLst>
              <a:gd name="connsiteX0" fmla="*/ 1052517 w 10950289"/>
              <a:gd name="connsiteY0" fmla="*/ 1189707 h 3721439"/>
              <a:gd name="connsiteX1" fmla="*/ 8638937 w 10950289"/>
              <a:gd name="connsiteY1" fmla="*/ 1166460 h 3721439"/>
              <a:gd name="connsiteX2" fmla="*/ 10204266 w 10950289"/>
              <a:gd name="connsiteY2" fmla="*/ 66080 h 3721439"/>
              <a:gd name="connsiteX3" fmla="*/ 10212015 w 10950289"/>
              <a:gd name="connsiteY3" fmla="*/ 3374968 h 3721439"/>
              <a:gd name="connsiteX4" fmla="*/ 1044768 w 10950289"/>
              <a:gd name="connsiteY4" fmla="*/ 3374968 h 3721439"/>
              <a:gd name="connsiteX5" fmla="*/ 1052517 w 10950289"/>
              <a:gd name="connsiteY5" fmla="*/ 1189707 h 3721439"/>
              <a:gd name="connsiteX0" fmla="*/ 1052517 w 10950289"/>
              <a:gd name="connsiteY0" fmla="*/ 1189707 h 3721439"/>
              <a:gd name="connsiteX1" fmla="*/ 8638937 w 10950289"/>
              <a:gd name="connsiteY1" fmla="*/ 1166460 h 3721439"/>
              <a:gd name="connsiteX2" fmla="*/ 10204266 w 10950289"/>
              <a:gd name="connsiteY2" fmla="*/ 66080 h 3721439"/>
              <a:gd name="connsiteX3" fmla="*/ 10212015 w 10950289"/>
              <a:gd name="connsiteY3" fmla="*/ 3374968 h 3721439"/>
              <a:gd name="connsiteX4" fmla="*/ 1044768 w 10950289"/>
              <a:gd name="connsiteY4" fmla="*/ 3374968 h 3721439"/>
              <a:gd name="connsiteX5" fmla="*/ 1052517 w 10950289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4235 h 3715967"/>
              <a:gd name="connsiteX1" fmla="*/ 8270071 w 10581423"/>
              <a:gd name="connsiteY1" fmla="*/ 1160988 h 3715967"/>
              <a:gd name="connsiteX2" fmla="*/ 9835400 w 10581423"/>
              <a:gd name="connsiteY2" fmla="*/ 60608 h 3715967"/>
              <a:gd name="connsiteX3" fmla="*/ 9843149 w 10581423"/>
              <a:gd name="connsiteY3" fmla="*/ 3369496 h 3715967"/>
              <a:gd name="connsiteX4" fmla="*/ 675902 w 10581423"/>
              <a:gd name="connsiteY4" fmla="*/ 3369496 h 3715967"/>
              <a:gd name="connsiteX5" fmla="*/ 683651 w 10581423"/>
              <a:gd name="connsiteY5" fmla="*/ 1184235 h 3715967"/>
              <a:gd name="connsiteX0" fmla="*/ 683651 w 10581423"/>
              <a:gd name="connsiteY0" fmla="*/ 1183093 h 3714825"/>
              <a:gd name="connsiteX1" fmla="*/ 8270071 w 10581423"/>
              <a:gd name="connsiteY1" fmla="*/ 1159846 h 3714825"/>
              <a:gd name="connsiteX2" fmla="*/ 9835400 w 10581423"/>
              <a:gd name="connsiteY2" fmla="*/ 59466 h 3714825"/>
              <a:gd name="connsiteX3" fmla="*/ 9843149 w 10581423"/>
              <a:gd name="connsiteY3" fmla="*/ 3368354 h 3714825"/>
              <a:gd name="connsiteX4" fmla="*/ 675902 w 10581423"/>
              <a:gd name="connsiteY4" fmla="*/ 3368354 h 3714825"/>
              <a:gd name="connsiteX5" fmla="*/ 683651 w 10581423"/>
              <a:gd name="connsiteY5" fmla="*/ 1183093 h 3714825"/>
              <a:gd name="connsiteX0" fmla="*/ 683651 w 10581423"/>
              <a:gd name="connsiteY0" fmla="*/ 1208293 h 3740025"/>
              <a:gd name="connsiteX1" fmla="*/ 8270071 w 10581423"/>
              <a:gd name="connsiteY1" fmla="*/ 1185046 h 3740025"/>
              <a:gd name="connsiteX2" fmla="*/ 9835400 w 10581423"/>
              <a:gd name="connsiteY2" fmla="*/ 84666 h 3740025"/>
              <a:gd name="connsiteX3" fmla="*/ 9843149 w 10581423"/>
              <a:gd name="connsiteY3" fmla="*/ 3393554 h 3740025"/>
              <a:gd name="connsiteX4" fmla="*/ 675902 w 10581423"/>
              <a:gd name="connsiteY4" fmla="*/ 3393554 h 3740025"/>
              <a:gd name="connsiteX5" fmla="*/ 683651 w 10581423"/>
              <a:gd name="connsiteY5" fmla="*/ 1208293 h 3740025"/>
              <a:gd name="connsiteX0" fmla="*/ 683651 w 10581423"/>
              <a:gd name="connsiteY0" fmla="*/ 1183353 h 3715085"/>
              <a:gd name="connsiteX1" fmla="*/ 8270071 w 10581423"/>
              <a:gd name="connsiteY1" fmla="*/ 1160106 h 3715085"/>
              <a:gd name="connsiteX2" fmla="*/ 9835400 w 10581423"/>
              <a:gd name="connsiteY2" fmla="*/ 59726 h 3715085"/>
              <a:gd name="connsiteX3" fmla="*/ 9843149 w 10581423"/>
              <a:gd name="connsiteY3" fmla="*/ 3368614 h 3715085"/>
              <a:gd name="connsiteX4" fmla="*/ 675902 w 10581423"/>
              <a:gd name="connsiteY4" fmla="*/ 3368614 h 3715085"/>
              <a:gd name="connsiteX5" fmla="*/ 683651 w 10581423"/>
              <a:gd name="connsiteY5" fmla="*/ 1183353 h 3715085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519341"/>
              <a:gd name="connsiteY0" fmla="*/ 1123627 h 3655359"/>
              <a:gd name="connsiteX1" fmla="*/ 8270071 w 10519341"/>
              <a:gd name="connsiteY1" fmla="*/ 1100380 h 3655359"/>
              <a:gd name="connsiteX2" fmla="*/ 9835400 w 10519341"/>
              <a:gd name="connsiteY2" fmla="*/ 0 h 3655359"/>
              <a:gd name="connsiteX3" fmla="*/ 9843149 w 10519341"/>
              <a:gd name="connsiteY3" fmla="*/ 3308888 h 3655359"/>
              <a:gd name="connsiteX4" fmla="*/ 675902 w 10519341"/>
              <a:gd name="connsiteY4" fmla="*/ 3308888 h 3655359"/>
              <a:gd name="connsiteX5" fmla="*/ 683651 w 10519341"/>
              <a:gd name="connsiteY5" fmla="*/ 1123627 h 3655359"/>
              <a:gd name="connsiteX0" fmla="*/ 683651 w 10519341"/>
              <a:gd name="connsiteY0" fmla="*/ 1123627 h 3655359"/>
              <a:gd name="connsiteX1" fmla="*/ 8270071 w 10519341"/>
              <a:gd name="connsiteY1" fmla="*/ 1100380 h 3655359"/>
              <a:gd name="connsiteX2" fmla="*/ 9835400 w 10519341"/>
              <a:gd name="connsiteY2" fmla="*/ 0 h 3655359"/>
              <a:gd name="connsiteX3" fmla="*/ 9843149 w 10519341"/>
              <a:gd name="connsiteY3" fmla="*/ 3308888 h 3655359"/>
              <a:gd name="connsiteX4" fmla="*/ 675902 w 10519341"/>
              <a:gd name="connsiteY4" fmla="*/ 3308888 h 3655359"/>
              <a:gd name="connsiteX5" fmla="*/ 683651 w 10519341"/>
              <a:gd name="connsiteY5" fmla="*/ 1123627 h 3655359"/>
              <a:gd name="connsiteX0" fmla="*/ 683651 w 9848440"/>
              <a:gd name="connsiteY0" fmla="*/ 1123627 h 3655359"/>
              <a:gd name="connsiteX1" fmla="*/ 8270071 w 9848440"/>
              <a:gd name="connsiteY1" fmla="*/ 1100380 h 3655359"/>
              <a:gd name="connsiteX2" fmla="*/ 9835400 w 9848440"/>
              <a:gd name="connsiteY2" fmla="*/ 0 h 3655359"/>
              <a:gd name="connsiteX3" fmla="*/ 9843149 w 9848440"/>
              <a:gd name="connsiteY3" fmla="*/ 3308888 h 3655359"/>
              <a:gd name="connsiteX4" fmla="*/ 675902 w 9848440"/>
              <a:gd name="connsiteY4" fmla="*/ 3308888 h 3655359"/>
              <a:gd name="connsiteX5" fmla="*/ 683651 w 9848440"/>
              <a:gd name="connsiteY5" fmla="*/ 1123627 h 3655359"/>
              <a:gd name="connsiteX0" fmla="*/ 683651 w 9848440"/>
              <a:gd name="connsiteY0" fmla="*/ 1123627 h 3474431"/>
              <a:gd name="connsiteX1" fmla="*/ 8270071 w 9848440"/>
              <a:gd name="connsiteY1" fmla="*/ 1100380 h 3474431"/>
              <a:gd name="connsiteX2" fmla="*/ 9835400 w 9848440"/>
              <a:gd name="connsiteY2" fmla="*/ 0 h 3474431"/>
              <a:gd name="connsiteX3" fmla="*/ 9843149 w 9848440"/>
              <a:gd name="connsiteY3" fmla="*/ 3308888 h 3474431"/>
              <a:gd name="connsiteX4" fmla="*/ 675902 w 9848440"/>
              <a:gd name="connsiteY4" fmla="*/ 3308888 h 3474431"/>
              <a:gd name="connsiteX5" fmla="*/ 683651 w 9848440"/>
              <a:gd name="connsiteY5" fmla="*/ 1123627 h 3474431"/>
              <a:gd name="connsiteX0" fmla="*/ 683651 w 9848440"/>
              <a:gd name="connsiteY0" fmla="*/ 1123627 h 3474431"/>
              <a:gd name="connsiteX1" fmla="*/ 8270071 w 9848440"/>
              <a:gd name="connsiteY1" fmla="*/ 1100380 h 3474431"/>
              <a:gd name="connsiteX2" fmla="*/ 9835400 w 9848440"/>
              <a:gd name="connsiteY2" fmla="*/ 0 h 3474431"/>
              <a:gd name="connsiteX3" fmla="*/ 9843149 w 9848440"/>
              <a:gd name="connsiteY3" fmla="*/ 3308888 h 3474431"/>
              <a:gd name="connsiteX4" fmla="*/ 675902 w 9848440"/>
              <a:gd name="connsiteY4" fmla="*/ 3308888 h 3474431"/>
              <a:gd name="connsiteX5" fmla="*/ 683651 w 9848440"/>
              <a:gd name="connsiteY5" fmla="*/ 1123627 h 3474431"/>
              <a:gd name="connsiteX0" fmla="*/ 7749 w 9172538"/>
              <a:gd name="connsiteY0" fmla="*/ 1123627 h 3474431"/>
              <a:gd name="connsiteX1" fmla="*/ 7594169 w 9172538"/>
              <a:gd name="connsiteY1" fmla="*/ 1100380 h 3474431"/>
              <a:gd name="connsiteX2" fmla="*/ 9159498 w 9172538"/>
              <a:gd name="connsiteY2" fmla="*/ 0 h 3474431"/>
              <a:gd name="connsiteX3" fmla="*/ 9167247 w 9172538"/>
              <a:gd name="connsiteY3" fmla="*/ 3308888 h 3474431"/>
              <a:gd name="connsiteX4" fmla="*/ 0 w 9172538"/>
              <a:gd name="connsiteY4" fmla="*/ 3308888 h 3474431"/>
              <a:gd name="connsiteX5" fmla="*/ 7749 w 9172538"/>
              <a:gd name="connsiteY5" fmla="*/ 1123627 h 3474431"/>
              <a:gd name="connsiteX0" fmla="*/ 7749 w 9172538"/>
              <a:gd name="connsiteY0" fmla="*/ 1123627 h 3323808"/>
              <a:gd name="connsiteX1" fmla="*/ 7594169 w 9172538"/>
              <a:gd name="connsiteY1" fmla="*/ 1100380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1123627 h 3323808"/>
              <a:gd name="connsiteX0" fmla="*/ 7749 w 9172538"/>
              <a:gd name="connsiteY0" fmla="*/ 2981456 h 3323808"/>
              <a:gd name="connsiteX1" fmla="*/ 7594169 w 9172538"/>
              <a:gd name="connsiteY1" fmla="*/ 1100380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2981456 h 3323808"/>
              <a:gd name="connsiteX0" fmla="*/ 7749 w 9172538"/>
              <a:gd name="connsiteY0" fmla="*/ 2981456 h 3323808"/>
              <a:gd name="connsiteX1" fmla="*/ 7376455 w 9172538"/>
              <a:gd name="connsiteY1" fmla="*/ 2943695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2981456 h 3323808"/>
              <a:gd name="connsiteX0" fmla="*/ 7749 w 9172538"/>
              <a:gd name="connsiteY0" fmla="*/ 2981456 h 3323808"/>
              <a:gd name="connsiteX1" fmla="*/ 7347427 w 9172538"/>
              <a:gd name="connsiteY1" fmla="*/ 3030780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2981456 h 3323808"/>
              <a:gd name="connsiteX0" fmla="*/ 7749 w 9172538"/>
              <a:gd name="connsiteY0" fmla="*/ 2981456 h 3323808"/>
              <a:gd name="connsiteX1" fmla="*/ 7332913 w 9172538"/>
              <a:gd name="connsiteY1" fmla="*/ 2972723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2981456 h 3323808"/>
              <a:gd name="connsiteX0" fmla="*/ 7749 w 9188526"/>
              <a:gd name="connsiteY0" fmla="*/ 5100541 h 5442893"/>
              <a:gd name="connsiteX1" fmla="*/ 7332913 w 9188526"/>
              <a:gd name="connsiteY1" fmla="*/ 5091808 h 5442893"/>
              <a:gd name="connsiteX2" fmla="*/ 9188526 w 9188526"/>
              <a:gd name="connsiteY2" fmla="*/ 0 h 5442893"/>
              <a:gd name="connsiteX3" fmla="*/ 9167247 w 9188526"/>
              <a:gd name="connsiteY3" fmla="*/ 5427973 h 5442893"/>
              <a:gd name="connsiteX4" fmla="*/ 0 w 9188526"/>
              <a:gd name="connsiteY4" fmla="*/ 5427973 h 5442893"/>
              <a:gd name="connsiteX5" fmla="*/ 7749 w 9188526"/>
              <a:gd name="connsiteY5" fmla="*/ 5100541 h 5442893"/>
              <a:gd name="connsiteX0" fmla="*/ 7749 w 9188526"/>
              <a:gd name="connsiteY0" fmla="*/ 5100541 h 5442893"/>
              <a:gd name="connsiteX1" fmla="*/ 7332913 w 9188526"/>
              <a:gd name="connsiteY1" fmla="*/ 5091808 h 5442893"/>
              <a:gd name="connsiteX2" fmla="*/ 9188526 w 9188526"/>
              <a:gd name="connsiteY2" fmla="*/ 0 h 5442893"/>
              <a:gd name="connsiteX3" fmla="*/ 9167247 w 9188526"/>
              <a:gd name="connsiteY3" fmla="*/ 5427973 h 5442893"/>
              <a:gd name="connsiteX4" fmla="*/ 0 w 9188526"/>
              <a:gd name="connsiteY4" fmla="*/ 5427973 h 5442893"/>
              <a:gd name="connsiteX5" fmla="*/ 7749 w 9188526"/>
              <a:gd name="connsiteY5" fmla="*/ 5100541 h 5442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88526" h="5442893">
                <a:moveTo>
                  <a:pt x="7749" y="5100541"/>
                </a:moveTo>
                <a:lnTo>
                  <a:pt x="7332913" y="5091808"/>
                </a:lnTo>
                <a:cubicBezTo>
                  <a:pt x="7402655" y="5076309"/>
                  <a:pt x="8678065" y="4366709"/>
                  <a:pt x="9188526" y="0"/>
                </a:cubicBezTo>
                <a:cubicBezTo>
                  <a:pt x="9187235" y="1398722"/>
                  <a:pt x="9183082" y="4216534"/>
                  <a:pt x="9167247" y="5427973"/>
                </a:cubicBezTo>
                <a:cubicBezTo>
                  <a:pt x="7561151" y="5446716"/>
                  <a:pt x="1563756" y="5448986"/>
                  <a:pt x="0" y="5427973"/>
                </a:cubicBezTo>
                <a:cubicBezTo>
                  <a:pt x="2651" y="4492560"/>
                  <a:pt x="5165" y="6034314"/>
                  <a:pt x="7749" y="5100541"/>
                </a:cubicBezTo>
                <a:close/>
              </a:path>
            </a:pathLst>
          </a:custGeom>
          <a:gradFill>
            <a:gsLst>
              <a:gs pos="55000">
                <a:schemeClr val="accent4">
                  <a:lumMod val="69000"/>
                  <a:lumOff val="31000"/>
                  <a:alpha val="41000"/>
                </a:schemeClr>
              </a:gs>
              <a:gs pos="0">
                <a:schemeClr val="accent4">
                  <a:lumMod val="75000"/>
                </a:schemeClr>
              </a:gs>
            </a:gsLst>
            <a:lin ang="5400000" scaled="1"/>
          </a:gra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9200" y="76201"/>
            <a:ext cx="10972800" cy="6397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914401"/>
            <a:ext cx="10972800" cy="52117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64000" y="6569076"/>
            <a:ext cx="3860800" cy="365125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tx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r>
              <a:rPr lang="en-US" dirty="0"/>
              <a:t>Copyright 2009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00" y="6531714"/>
            <a:ext cx="2844800" cy="365125"/>
          </a:xfrm>
          <a:prstGeom prst="rect">
            <a:avLst/>
          </a:prstGeom>
        </p:spPr>
        <p:txBody>
          <a:bodyPr/>
          <a:lstStyle>
            <a:lvl1pPr algn="l">
              <a:defRPr sz="1200" b="1">
                <a:solidFill>
                  <a:schemeClr val="tx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7010400" y="2895600"/>
            <a:ext cx="1625600" cy="106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7213600" y="2667000"/>
            <a:ext cx="1930400" cy="13716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63315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</p:bldLst>
  </p:timing>
  <p:hf hdr="0" dt="0"/>
  <p:txStyles>
    <p:titleStyle>
      <a:lvl1pPr algn="l" defTabSz="914400" rtl="0" eaLnBrk="1" latinLnBrk="0" hangingPunct="1">
        <a:spcBef>
          <a:spcPct val="0"/>
        </a:spcBef>
        <a:buNone/>
        <a:defRPr sz="3600" b="1" kern="1200" baseline="0">
          <a:solidFill>
            <a:schemeClr val="bg2">
              <a:lumMod val="25000"/>
            </a:schemeClr>
          </a:solidFill>
          <a:latin typeface="+mj-lt"/>
          <a:ea typeface="+mj-ea"/>
          <a:cs typeface="Segoe UI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ct val="20000"/>
        </a:spcBef>
        <a:buClr>
          <a:schemeClr val="accent1">
            <a:lumMod val="75000"/>
          </a:schemeClr>
        </a:buClr>
        <a:buSzPct val="70000"/>
        <a:buFont typeface="Arial" pitchFamily="34" charset="0"/>
        <a:buNone/>
        <a:defRPr sz="2400" kern="1200">
          <a:solidFill>
            <a:schemeClr val="tx2"/>
          </a:solidFill>
          <a:latin typeface="+mn-lt"/>
          <a:ea typeface="+mn-ea"/>
          <a:cs typeface="Segoe UI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ct val="20000"/>
        </a:spcBef>
        <a:buClr>
          <a:schemeClr val="accent1">
            <a:lumMod val="75000"/>
          </a:schemeClr>
        </a:buClr>
        <a:buSzPct val="70000"/>
        <a:buFont typeface="Arial" pitchFamily="34" charset="0"/>
        <a:buNone/>
        <a:defRPr sz="2400" kern="1200">
          <a:solidFill>
            <a:schemeClr val="tx2"/>
          </a:solidFill>
          <a:latin typeface="+mn-lt"/>
          <a:ea typeface="+mn-ea"/>
          <a:cs typeface="Segoe UI" pitchFamily="34" charset="0"/>
        </a:defRPr>
      </a:lvl2pPr>
      <a:lvl3pPr marL="0" indent="0" algn="l" defTabSz="914400" rtl="0" eaLnBrk="1" latinLnBrk="0" hangingPunct="1">
        <a:lnSpc>
          <a:spcPct val="100000"/>
        </a:lnSpc>
        <a:spcBef>
          <a:spcPct val="20000"/>
        </a:spcBef>
        <a:buClr>
          <a:schemeClr val="accent1">
            <a:lumMod val="75000"/>
          </a:schemeClr>
        </a:buClr>
        <a:buSzPct val="70000"/>
        <a:buFont typeface="Arial" pitchFamily="34" charset="0"/>
        <a:buNone/>
        <a:defRPr sz="2400" kern="1200">
          <a:solidFill>
            <a:schemeClr val="tx2"/>
          </a:solidFill>
          <a:latin typeface="+mn-lt"/>
          <a:ea typeface="+mn-ea"/>
          <a:cs typeface="Segoe UI" pitchFamily="34" charset="0"/>
        </a:defRPr>
      </a:lvl3pPr>
      <a:lvl4pPr marL="0" indent="0" algn="l" defTabSz="914400" rtl="0" eaLnBrk="1" latinLnBrk="0" hangingPunct="1">
        <a:lnSpc>
          <a:spcPct val="100000"/>
        </a:lnSpc>
        <a:spcBef>
          <a:spcPct val="20000"/>
        </a:spcBef>
        <a:buClr>
          <a:schemeClr val="accent1">
            <a:lumMod val="75000"/>
          </a:schemeClr>
        </a:buClr>
        <a:buSzPct val="70000"/>
        <a:buFont typeface="Arial" pitchFamily="34" charset="0"/>
        <a:buNone/>
        <a:defRPr sz="2400" kern="1200">
          <a:solidFill>
            <a:schemeClr val="tx2"/>
          </a:solidFill>
          <a:latin typeface="+mn-lt"/>
          <a:ea typeface="+mn-ea"/>
          <a:cs typeface="Segoe UI" pitchFamily="34" charset="0"/>
        </a:defRPr>
      </a:lvl4pPr>
      <a:lvl5pPr marL="0" indent="0" algn="l" defTabSz="914400" rtl="0" eaLnBrk="1" latinLnBrk="0" hangingPunct="1">
        <a:lnSpc>
          <a:spcPct val="100000"/>
        </a:lnSpc>
        <a:spcBef>
          <a:spcPct val="20000"/>
        </a:spcBef>
        <a:buClr>
          <a:schemeClr val="accent1">
            <a:lumMod val="75000"/>
          </a:schemeClr>
        </a:buClr>
        <a:buSzPct val="70000"/>
        <a:buFont typeface="Arial" pitchFamily="34" charset="0"/>
        <a:buNone/>
        <a:defRPr sz="2400" kern="1200">
          <a:solidFill>
            <a:schemeClr val="tx2"/>
          </a:solidFill>
          <a:latin typeface="+mn-lt"/>
          <a:ea typeface="+mn-ea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hatis.techtarget.com/definition/quality-control-QC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roup 56"/>
          <p:cNvGrpSpPr/>
          <p:nvPr/>
        </p:nvGrpSpPr>
        <p:grpSpPr>
          <a:xfrm>
            <a:off x="1503745" y="857252"/>
            <a:ext cx="9164255" cy="4933949"/>
            <a:chOff x="-20256" y="0"/>
            <a:chExt cx="9164255" cy="4933949"/>
          </a:xfrm>
        </p:grpSpPr>
        <p:sp>
          <p:nvSpPr>
            <p:cNvPr id="58" name="Rectangle 5"/>
            <p:cNvSpPr>
              <a:spLocks noChangeArrowheads="1"/>
            </p:cNvSpPr>
            <p:nvPr/>
          </p:nvSpPr>
          <p:spPr bwMode="auto">
            <a:xfrm>
              <a:off x="152400" y="3814103"/>
              <a:ext cx="4367404" cy="1119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>
                <a:solidFill>
                  <a:prstClr val="black"/>
                </a:solidFill>
                <a:latin typeface="Corbel"/>
              </a:endParaRPr>
            </a:p>
          </p:txBody>
        </p:sp>
        <p:sp>
          <p:nvSpPr>
            <p:cNvPr id="66" name="Rectangle 6"/>
            <p:cNvSpPr>
              <a:spLocks noChangeArrowheads="1"/>
            </p:cNvSpPr>
            <p:nvPr/>
          </p:nvSpPr>
          <p:spPr bwMode="auto">
            <a:xfrm>
              <a:off x="4643176" y="3814103"/>
              <a:ext cx="4348424" cy="1119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>
                <a:solidFill>
                  <a:prstClr val="black"/>
                </a:solidFill>
                <a:latin typeface="Corbel"/>
              </a:endParaRPr>
            </a:p>
          </p:txBody>
        </p:sp>
        <p:sp>
          <p:nvSpPr>
            <p:cNvPr id="67" name="Freeform 7">
              <a:hlinkClick r:id="rId2" action="ppaction://hlinksldjump"/>
            </p:cNvPr>
            <p:cNvSpPr>
              <a:spLocks/>
            </p:cNvSpPr>
            <p:nvPr/>
          </p:nvSpPr>
          <p:spPr bwMode="auto">
            <a:xfrm>
              <a:off x="156196" y="336882"/>
              <a:ext cx="2340292" cy="3429770"/>
            </a:xfrm>
            <a:custGeom>
              <a:avLst/>
              <a:gdLst>
                <a:gd name="T0" fmla="*/ 1233 w 1233"/>
                <a:gd name="T1" fmla="*/ 583 h 1807"/>
                <a:gd name="T2" fmla="*/ 1233 w 1233"/>
                <a:gd name="T3" fmla="*/ 309 h 1807"/>
                <a:gd name="T4" fmla="*/ 984 w 1233"/>
                <a:gd name="T5" fmla="*/ 309 h 1807"/>
                <a:gd name="T6" fmla="*/ 984 w 1233"/>
                <a:gd name="T7" fmla="*/ 0 h 1807"/>
                <a:gd name="T8" fmla="*/ 0 w 1233"/>
                <a:gd name="T9" fmla="*/ 0 h 1807"/>
                <a:gd name="T10" fmla="*/ 0 w 1233"/>
                <a:gd name="T11" fmla="*/ 1807 h 1807"/>
                <a:gd name="T12" fmla="*/ 984 w 1233"/>
                <a:gd name="T13" fmla="*/ 1807 h 1807"/>
                <a:gd name="T14" fmla="*/ 984 w 1233"/>
                <a:gd name="T15" fmla="*/ 1504 h 1807"/>
                <a:gd name="T16" fmla="*/ 1233 w 1233"/>
                <a:gd name="T17" fmla="*/ 1504 h 1807"/>
                <a:gd name="T18" fmla="*/ 1233 w 1233"/>
                <a:gd name="T19" fmla="*/ 1230 h 1807"/>
                <a:gd name="T20" fmla="*/ 984 w 1233"/>
                <a:gd name="T21" fmla="*/ 1230 h 1807"/>
                <a:gd name="T22" fmla="*/ 984 w 1233"/>
                <a:gd name="T23" fmla="*/ 583 h 1807"/>
                <a:gd name="T24" fmla="*/ 1233 w 1233"/>
                <a:gd name="T25" fmla="*/ 583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33" h="1807">
                  <a:moveTo>
                    <a:pt x="1233" y="583"/>
                  </a:moveTo>
                  <a:lnTo>
                    <a:pt x="1233" y="309"/>
                  </a:lnTo>
                  <a:lnTo>
                    <a:pt x="984" y="309"/>
                  </a:lnTo>
                  <a:lnTo>
                    <a:pt x="984" y="0"/>
                  </a:lnTo>
                  <a:lnTo>
                    <a:pt x="0" y="0"/>
                  </a:lnTo>
                  <a:lnTo>
                    <a:pt x="0" y="1807"/>
                  </a:lnTo>
                  <a:lnTo>
                    <a:pt x="984" y="1807"/>
                  </a:lnTo>
                  <a:lnTo>
                    <a:pt x="984" y="1504"/>
                  </a:lnTo>
                  <a:lnTo>
                    <a:pt x="1233" y="1504"/>
                  </a:lnTo>
                  <a:lnTo>
                    <a:pt x="1233" y="1230"/>
                  </a:lnTo>
                  <a:lnTo>
                    <a:pt x="984" y="1230"/>
                  </a:lnTo>
                  <a:lnTo>
                    <a:pt x="984" y="583"/>
                  </a:lnTo>
                  <a:lnTo>
                    <a:pt x="1233" y="58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>
                <a:solidFill>
                  <a:prstClr val="black"/>
                </a:solidFill>
                <a:latin typeface="Corbel"/>
              </a:endParaRPr>
            </a:p>
          </p:txBody>
        </p:sp>
        <p:sp>
          <p:nvSpPr>
            <p:cNvPr id="69" name="Freeform 8"/>
            <p:cNvSpPr>
              <a:spLocks/>
            </p:cNvSpPr>
            <p:nvPr/>
          </p:nvSpPr>
          <p:spPr bwMode="auto">
            <a:xfrm>
              <a:off x="2095999" y="342575"/>
              <a:ext cx="1867676" cy="3429770"/>
            </a:xfrm>
            <a:custGeom>
              <a:avLst/>
              <a:gdLst>
                <a:gd name="T0" fmla="*/ 0 w 984"/>
                <a:gd name="T1" fmla="*/ 0 h 1807"/>
                <a:gd name="T2" fmla="*/ 0 w 984"/>
                <a:gd name="T3" fmla="*/ 283 h 1807"/>
                <a:gd name="T4" fmla="*/ 248 w 984"/>
                <a:gd name="T5" fmla="*/ 283 h 1807"/>
                <a:gd name="T6" fmla="*/ 248 w 984"/>
                <a:gd name="T7" fmla="*/ 604 h 1807"/>
                <a:gd name="T8" fmla="*/ 0 w 984"/>
                <a:gd name="T9" fmla="*/ 604 h 1807"/>
                <a:gd name="T10" fmla="*/ 0 w 984"/>
                <a:gd name="T11" fmla="*/ 1204 h 1807"/>
                <a:gd name="T12" fmla="*/ 248 w 984"/>
                <a:gd name="T13" fmla="*/ 1204 h 1807"/>
                <a:gd name="T14" fmla="*/ 248 w 984"/>
                <a:gd name="T15" fmla="*/ 1525 h 1807"/>
                <a:gd name="T16" fmla="*/ 0 w 984"/>
                <a:gd name="T17" fmla="*/ 1525 h 1807"/>
                <a:gd name="T18" fmla="*/ 0 w 984"/>
                <a:gd name="T19" fmla="*/ 1807 h 1807"/>
                <a:gd name="T20" fmla="*/ 984 w 984"/>
                <a:gd name="T21" fmla="*/ 1807 h 1807"/>
                <a:gd name="T22" fmla="*/ 984 w 984"/>
                <a:gd name="T23" fmla="*/ 0 h 1807"/>
                <a:gd name="T24" fmla="*/ 0 w 984"/>
                <a:gd name="T25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4" h="1807">
                  <a:moveTo>
                    <a:pt x="0" y="0"/>
                  </a:moveTo>
                  <a:lnTo>
                    <a:pt x="0" y="283"/>
                  </a:lnTo>
                  <a:lnTo>
                    <a:pt x="248" y="283"/>
                  </a:lnTo>
                  <a:lnTo>
                    <a:pt x="248" y="604"/>
                  </a:lnTo>
                  <a:lnTo>
                    <a:pt x="0" y="604"/>
                  </a:lnTo>
                  <a:lnTo>
                    <a:pt x="0" y="1204"/>
                  </a:lnTo>
                  <a:lnTo>
                    <a:pt x="248" y="1204"/>
                  </a:lnTo>
                  <a:lnTo>
                    <a:pt x="248" y="1525"/>
                  </a:lnTo>
                  <a:lnTo>
                    <a:pt x="0" y="1525"/>
                  </a:lnTo>
                  <a:lnTo>
                    <a:pt x="0" y="1807"/>
                  </a:lnTo>
                  <a:lnTo>
                    <a:pt x="984" y="1807"/>
                  </a:lnTo>
                  <a:lnTo>
                    <a:pt x="98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>
                <a:solidFill>
                  <a:prstClr val="black"/>
                </a:solidFill>
                <a:latin typeface="Corbel"/>
              </a:endParaRPr>
            </a:p>
          </p:txBody>
        </p:sp>
        <p:sp>
          <p:nvSpPr>
            <p:cNvPr id="70" name="Freeform 9"/>
            <p:cNvSpPr>
              <a:spLocks/>
            </p:cNvSpPr>
            <p:nvPr/>
          </p:nvSpPr>
          <p:spPr bwMode="auto">
            <a:xfrm>
              <a:off x="4605216" y="437479"/>
              <a:ext cx="3803685" cy="1131236"/>
            </a:xfrm>
            <a:custGeom>
              <a:avLst/>
              <a:gdLst>
                <a:gd name="T0" fmla="*/ 1873 w 1894"/>
                <a:gd name="T1" fmla="*/ 118 h 563"/>
                <a:gd name="T2" fmla="*/ 1770 w 1894"/>
                <a:gd name="T3" fmla="*/ 201 h 563"/>
                <a:gd name="T4" fmla="*/ 917 w 1894"/>
                <a:gd name="T5" fmla="*/ 0 h 563"/>
                <a:gd name="T6" fmla="*/ 0 w 1894"/>
                <a:gd name="T7" fmla="*/ 228 h 563"/>
                <a:gd name="T8" fmla="*/ 360 w 1894"/>
                <a:gd name="T9" fmla="*/ 523 h 563"/>
                <a:gd name="T10" fmla="*/ 917 w 1894"/>
                <a:gd name="T11" fmla="*/ 391 h 563"/>
                <a:gd name="T12" fmla="*/ 1407 w 1894"/>
                <a:gd name="T13" fmla="*/ 494 h 563"/>
                <a:gd name="T14" fmla="*/ 1322 w 1894"/>
                <a:gd name="T15" fmla="*/ 563 h 563"/>
                <a:gd name="T16" fmla="*/ 1881 w 1894"/>
                <a:gd name="T17" fmla="*/ 524 h 563"/>
                <a:gd name="T18" fmla="*/ 1894 w 1894"/>
                <a:gd name="T19" fmla="*/ 514 h 563"/>
                <a:gd name="T20" fmla="*/ 1873 w 1894"/>
                <a:gd name="T21" fmla="*/ 118 h 5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94" h="563">
                  <a:moveTo>
                    <a:pt x="1873" y="118"/>
                  </a:moveTo>
                  <a:cubicBezTo>
                    <a:pt x="1770" y="201"/>
                    <a:pt x="1770" y="201"/>
                    <a:pt x="1770" y="201"/>
                  </a:cubicBezTo>
                  <a:cubicBezTo>
                    <a:pt x="1562" y="75"/>
                    <a:pt x="1210" y="0"/>
                    <a:pt x="917" y="0"/>
                  </a:cubicBezTo>
                  <a:cubicBezTo>
                    <a:pt x="604" y="0"/>
                    <a:pt x="213" y="88"/>
                    <a:pt x="0" y="228"/>
                  </a:cubicBezTo>
                  <a:cubicBezTo>
                    <a:pt x="360" y="523"/>
                    <a:pt x="360" y="523"/>
                    <a:pt x="360" y="523"/>
                  </a:cubicBezTo>
                  <a:cubicBezTo>
                    <a:pt x="477" y="442"/>
                    <a:pt x="742" y="391"/>
                    <a:pt x="917" y="391"/>
                  </a:cubicBezTo>
                  <a:cubicBezTo>
                    <a:pt x="1071" y="391"/>
                    <a:pt x="1295" y="429"/>
                    <a:pt x="1407" y="494"/>
                  </a:cubicBezTo>
                  <a:cubicBezTo>
                    <a:pt x="1322" y="563"/>
                    <a:pt x="1322" y="563"/>
                    <a:pt x="1322" y="563"/>
                  </a:cubicBezTo>
                  <a:cubicBezTo>
                    <a:pt x="1881" y="524"/>
                    <a:pt x="1881" y="524"/>
                    <a:pt x="1881" y="524"/>
                  </a:cubicBezTo>
                  <a:cubicBezTo>
                    <a:pt x="1894" y="514"/>
                    <a:pt x="1894" y="514"/>
                    <a:pt x="1894" y="514"/>
                  </a:cubicBezTo>
                  <a:lnTo>
                    <a:pt x="1873" y="118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>
                <a:solidFill>
                  <a:prstClr val="black"/>
                </a:solidFill>
                <a:latin typeface="Corbel"/>
              </a:endParaRPr>
            </a:p>
          </p:txBody>
        </p:sp>
        <p:sp>
          <p:nvSpPr>
            <p:cNvPr id="71" name="Freeform 10"/>
            <p:cNvSpPr>
              <a:spLocks/>
            </p:cNvSpPr>
            <p:nvPr/>
          </p:nvSpPr>
          <p:spPr bwMode="auto">
            <a:xfrm>
              <a:off x="4601419" y="2536717"/>
              <a:ext cx="3803685" cy="1131236"/>
            </a:xfrm>
            <a:custGeom>
              <a:avLst/>
              <a:gdLst>
                <a:gd name="T0" fmla="*/ 1873 w 1894"/>
                <a:gd name="T1" fmla="*/ 444 h 563"/>
                <a:gd name="T2" fmla="*/ 1770 w 1894"/>
                <a:gd name="T3" fmla="*/ 361 h 563"/>
                <a:gd name="T4" fmla="*/ 916 w 1894"/>
                <a:gd name="T5" fmla="*/ 563 h 563"/>
                <a:gd name="T6" fmla="*/ 0 w 1894"/>
                <a:gd name="T7" fmla="*/ 334 h 563"/>
                <a:gd name="T8" fmla="*/ 359 w 1894"/>
                <a:gd name="T9" fmla="*/ 40 h 563"/>
                <a:gd name="T10" fmla="*/ 916 w 1894"/>
                <a:gd name="T11" fmla="*/ 172 h 563"/>
                <a:gd name="T12" fmla="*/ 1407 w 1894"/>
                <a:gd name="T13" fmla="*/ 69 h 563"/>
                <a:gd name="T14" fmla="*/ 1322 w 1894"/>
                <a:gd name="T15" fmla="*/ 0 h 563"/>
                <a:gd name="T16" fmla="*/ 1881 w 1894"/>
                <a:gd name="T17" fmla="*/ 38 h 563"/>
                <a:gd name="T18" fmla="*/ 1894 w 1894"/>
                <a:gd name="T19" fmla="*/ 48 h 563"/>
                <a:gd name="T20" fmla="*/ 1873 w 1894"/>
                <a:gd name="T21" fmla="*/ 444 h 5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94" h="563">
                  <a:moveTo>
                    <a:pt x="1873" y="444"/>
                  </a:moveTo>
                  <a:cubicBezTo>
                    <a:pt x="1770" y="361"/>
                    <a:pt x="1770" y="361"/>
                    <a:pt x="1770" y="361"/>
                  </a:cubicBezTo>
                  <a:cubicBezTo>
                    <a:pt x="1561" y="487"/>
                    <a:pt x="1210" y="563"/>
                    <a:pt x="916" y="563"/>
                  </a:cubicBezTo>
                  <a:cubicBezTo>
                    <a:pt x="604" y="563"/>
                    <a:pt x="213" y="474"/>
                    <a:pt x="0" y="334"/>
                  </a:cubicBezTo>
                  <a:cubicBezTo>
                    <a:pt x="359" y="40"/>
                    <a:pt x="359" y="40"/>
                    <a:pt x="359" y="40"/>
                  </a:cubicBezTo>
                  <a:cubicBezTo>
                    <a:pt x="477" y="120"/>
                    <a:pt x="742" y="172"/>
                    <a:pt x="916" y="172"/>
                  </a:cubicBezTo>
                  <a:cubicBezTo>
                    <a:pt x="1071" y="172"/>
                    <a:pt x="1295" y="133"/>
                    <a:pt x="1407" y="69"/>
                  </a:cubicBezTo>
                  <a:cubicBezTo>
                    <a:pt x="1322" y="0"/>
                    <a:pt x="1322" y="0"/>
                    <a:pt x="1322" y="0"/>
                  </a:cubicBezTo>
                  <a:cubicBezTo>
                    <a:pt x="1881" y="38"/>
                    <a:pt x="1881" y="38"/>
                    <a:pt x="1881" y="38"/>
                  </a:cubicBezTo>
                  <a:cubicBezTo>
                    <a:pt x="1894" y="48"/>
                    <a:pt x="1894" y="48"/>
                    <a:pt x="1894" y="48"/>
                  </a:cubicBezTo>
                  <a:lnTo>
                    <a:pt x="1873" y="44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>
                <a:solidFill>
                  <a:prstClr val="black"/>
                </a:solidFill>
                <a:latin typeface="Corbel"/>
              </a:endParaRPr>
            </a:p>
          </p:txBody>
        </p:sp>
        <p:sp>
          <p:nvSpPr>
            <p:cNvPr id="72" name="Freeform 11"/>
            <p:cNvSpPr>
              <a:spLocks/>
            </p:cNvSpPr>
            <p:nvPr/>
          </p:nvSpPr>
          <p:spPr bwMode="auto">
            <a:xfrm>
              <a:off x="4037701" y="342575"/>
              <a:ext cx="1865780" cy="3429770"/>
            </a:xfrm>
            <a:custGeom>
              <a:avLst/>
              <a:gdLst>
                <a:gd name="T0" fmla="*/ 258 w 929"/>
                <a:gd name="T1" fmla="*/ 1442 h 1707"/>
                <a:gd name="T2" fmla="*/ 236 w 929"/>
                <a:gd name="T3" fmla="*/ 1427 h 1707"/>
                <a:gd name="T4" fmla="*/ 638 w 929"/>
                <a:gd name="T5" fmla="*/ 1099 h 1707"/>
                <a:gd name="T6" fmla="*/ 664 w 929"/>
                <a:gd name="T7" fmla="*/ 1116 h 1707"/>
                <a:gd name="T8" fmla="*/ 929 w 929"/>
                <a:gd name="T9" fmla="*/ 1212 h 1707"/>
                <a:gd name="T10" fmla="*/ 929 w 929"/>
                <a:gd name="T11" fmla="*/ 490 h 1707"/>
                <a:gd name="T12" fmla="*/ 666 w 929"/>
                <a:gd name="T13" fmla="*/ 585 h 1707"/>
                <a:gd name="T14" fmla="*/ 640 w 929"/>
                <a:gd name="T15" fmla="*/ 602 h 1707"/>
                <a:gd name="T16" fmla="*/ 238 w 929"/>
                <a:gd name="T17" fmla="*/ 274 h 1707"/>
                <a:gd name="T18" fmla="*/ 260 w 929"/>
                <a:gd name="T19" fmla="*/ 260 h 1707"/>
                <a:gd name="T20" fmla="*/ 693 w 929"/>
                <a:gd name="T21" fmla="*/ 88 h 1707"/>
                <a:gd name="T22" fmla="*/ 929 w 929"/>
                <a:gd name="T23" fmla="*/ 43 h 1707"/>
                <a:gd name="T24" fmla="*/ 929 w 929"/>
                <a:gd name="T25" fmla="*/ 0 h 1707"/>
                <a:gd name="T26" fmla="*/ 0 w 929"/>
                <a:gd name="T27" fmla="*/ 0 h 1707"/>
                <a:gd name="T28" fmla="*/ 0 w 929"/>
                <a:gd name="T29" fmla="*/ 1707 h 1707"/>
                <a:gd name="T30" fmla="*/ 929 w 929"/>
                <a:gd name="T31" fmla="*/ 1707 h 1707"/>
                <a:gd name="T32" fmla="*/ 929 w 929"/>
                <a:gd name="T33" fmla="*/ 1658 h 1707"/>
                <a:gd name="T34" fmla="*/ 691 w 929"/>
                <a:gd name="T35" fmla="*/ 1614 h 1707"/>
                <a:gd name="T36" fmla="*/ 258 w 929"/>
                <a:gd name="T37" fmla="*/ 1442 h 17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29" h="1707">
                  <a:moveTo>
                    <a:pt x="258" y="1442"/>
                  </a:moveTo>
                  <a:cubicBezTo>
                    <a:pt x="236" y="1427"/>
                    <a:pt x="236" y="1427"/>
                    <a:pt x="236" y="1427"/>
                  </a:cubicBezTo>
                  <a:cubicBezTo>
                    <a:pt x="638" y="1099"/>
                    <a:pt x="638" y="1099"/>
                    <a:pt x="638" y="1099"/>
                  </a:cubicBezTo>
                  <a:cubicBezTo>
                    <a:pt x="664" y="1116"/>
                    <a:pt x="664" y="1116"/>
                    <a:pt x="664" y="1116"/>
                  </a:cubicBezTo>
                  <a:cubicBezTo>
                    <a:pt x="723" y="1156"/>
                    <a:pt x="823" y="1189"/>
                    <a:pt x="929" y="1212"/>
                  </a:cubicBezTo>
                  <a:cubicBezTo>
                    <a:pt x="929" y="490"/>
                    <a:pt x="929" y="490"/>
                    <a:pt x="929" y="490"/>
                  </a:cubicBezTo>
                  <a:cubicBezTo>
                    <a:pt x="824" y="512"/>
                    <a:pt x="724" y="545"/>
                    <a:pt x="666" y="585"/>
                  </a:cubicBezTo>
                  <a:cubicBezTo>
                    <a:pt x="640" y="602"/>
                    <a:pt x="640" y="602"/>
                    <a:pt x="640" y="602"/>
                  </a:cubicBezTo>
                  <a:cubicBezTo>
                    <a:pt x="238" y="274"/>
                    <a:pt x="238" y="274"/>
                    <a:pt x="238" y="274"/>
                  </a:cubicBezTo>
                  <a:cubicBezTo>
                    <a:pt x="260" y="260"/>
                    <a:pt x="260" y="260"/>
                    <a:pt x="260" y="260"/>
                  </a:cubicBezTo>
                  <a:cubicBezTo>
                    <a:pt x="365" y="190"/>
                    <a:pt x="515" y="131"/>
                    <a:pt x="693" y="88"/>
                  </a:cubicBezTo>
                  <a:cubicBezTo>
                    <a:pt x="770" y="69"/>
                    <a:pt x="850" y="54"/>
                    <a:pt x="929" y="43"/>
                  </a:cubicBezTo>
                  <a:cubicBezTo>
                    <a:pt x="929" y="0"/>
                    <a:pt x="929" y="0"/>
                    <a:pt x="92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07"/>
                    <a:pt x="0" y="1707"/>
                    <a:pt x="0" y="1707"/>
                  </a:cubicBezTo>
                  <a:cubicBezTo>
                    <a:pt x="929" y="1707"/>
                    <a:pt x="929" y="1707"/>
                    <a:pt x="929" y="1707"/>
                  </a:cubicBezTo>
                  <a:cubicBezTo>
                    <a:pt x="929" y="1658"/>
                    <a:pt x="929" y="1658"/>
                    <a:pt x="929" y="1658"/>
                  </a:cubicBezTo>
                  <a:cubicBezTo>
                    <a:pt x="849" y="1647"/>
                    <a:pt x="769" y="1633"/>
                    <a:pt x="691" y="1614"/>
                  </a:cubicBezTo>
                  <a:cubicBezTo>
                    <a:pt x="513" y="1570"/>
                    <a:pt x="363" y="1511"/>
                    <a:pt x="258" y="1442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>
                <a:solidFill>
                  <a:prstClr val="black"/>
                </a:solidFill>
                <a:latin typeface="Corbel"/>
              </a:endParaRPr>
            </a:p>
          </p:txBody>
        </p:sp>
        <p:sp>
          <p:nvSpPr>
            <p:cNvPr id="73" name="Freeform 12"/>
            <p:cNvSpPr>
              <a:spLocks/>
            </p:cNvSpPr>
            <p:nvPr/>
          </p:nvSpPr>
          <p:spPr bwMode="auto">
            <a:xfrm>
              <a:off x="7120130" y="336882"/>
              <a:ext cx="1860086" cy="3429770"/>
            </a:xfrm>
            <a:custGeom>
              <a:avLst/>
              <a:gdLst>
                <a:gd name="T0" fmla="*/ 0 w 926"/>
                <a:gd name="T1" fmla="*/ 0 h 1707"/>
                <a:gd name="T2" fmla="*/ 0 w 926"/>
                <a:gd name="T3" fmla="*/ 56 h 1707"/>
                <a:gd name="T4" fmla="*/ 514 w 926"/>
                <a:gd name="T5" fmla="*/ 220 h 1707"/>
                <a:gd name="T6" fmla="*/ 651 w 926"/>
                <a:gd name="T7" fmla="*/ 110 h 1707"/>
                <a:gd name="T8" fmla="*/ 675 w 926"/>
                <a:gd name="T9" fmla="*/ 572 h 1707"/>
                <a:gd name="T10" fmla="*/ 646 w 926"/>
                <a:gd name="T11" fmla="*/ 595 h 1707"/>
                <a:gd name="T12" fmla="*/ 0 w 926"/>
                <a:gd name="T13" fmla="*/ 640 h 1707"/>
                <a:gd name="T14" fmla="*/ 0 w 926"/>
                <a:gd name="T15" fmla="*/ 1068 h 1707"/>
                <a:gd name="T16" fmla="*/ 644 w 926"/>
                <a:gd name="T17" fmla="*/ 1112 h 1707"/>
                <a:gd name="T18" fmla="*/ 673 w 926"/>
                <a:gd name="T19" fmla="*/ 1136 h 1707"/>
                <a:gd name="T20" fmla="*/ 649 w 926"/>
                <a:gd name="T21" fmla="*/ 1597 h 1707"/>
                <a:gd name="T22" fmla="*/ 512 w 926"/>
                <a:gd name="T23" fmla="*/ 1487 h 1707"/>
                <a:gd name="T24" fmla="*/ 0 w 926"/>
                <a:gd name="T25" fmla="*/ 1651 h 1707"/>
                <a:gd name="T26" fmla="*/ 0 w 926"/>
                <a:gd name="T27" fmla="*/ 1707 h 1707"/>
                <a:gd name="T28" fmla="*/ 926 w 926"/>
                <a:gd name="T29" fmla="*/ 1707 h 1707"/>
                <a:gd name="T30" fmla="*/ 926 w 926"/>
                <a:gd name="T31" fmla="*/ 0 h 1707"/>
                <a:gd name="T32" fmla="*/ 0 w 926"/>
                <a:gd name="T33" fmla="*/ 0 h 17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26" h="1707">
                  <a:moveTo>
                    <a:pt x="0" y="0"/>
                  </a:moveTo>
                  <a:cubicBezTo>
                    <a:pt x="0" y="56"/>
                    <a:pt x="0" y="56"/>
                    <a:pt x="0" y="56"/>
                  </a:cubicBezTo>
                  <a:cubicBezTo>
                    <a:pt x="196" y="88"/>
                    <a:pt x="381" y="146"/>
                    <a:pt x="514" y="220"/>
                  </a:cubicBezTo>
                  <a:cubicBezTo>
                    <a:pt x="651" y="110"/>
                    <a:pt x="651" y="110"/>
                    <a:pt x="651" y="110"/>
                  </a:cubicBezTo>
                  <a:cubicBezTo>
                    <a:pt x="675" y="572"/>
                    <a:pt x="675" y="572"/>
                    <a:pt x="675" y="572"/>
                  </a:cubicBezTo>
                  <a:cubicBezTo>
                    <a:pt x="646" y="595"/>
                    <a:pt x="646" y="595"/>
                    <a:pt x="646" y="595"/>
                  </a:cubicBezTo>
                  <a:cubicBezTo>
                    <a:pt x="0" y="640"/>
                    <a:pt x="0" y="640"/>
                    <a:pt x="0" y="640"/>
                  </a:cubicBezTo>
                  <a:cubicBezTo>
                    <a:pt x="0" y="1068"/>
                    <a:pt x="0" y="1068"/>
                    <a:pt x="0" y="1068"/>
                  </a:cubicBezTo>
                  <a:cubicBezTo>
                    <a:pt x="644" y="1112"/>
                    <a:pt x="644" y="1112"/>
                    <a:pt x="644" y="1112"/>
                  </a:cubicBezTo>
                  <a:cubicBezTo>
                    <a:pt x="673" y="1136"/>
                    <a:pt x="673" y="1136"/>
                    <a:pt x="673" y="1136"/>
                  </a:cubicBezTo>
                  <a:cubicBezTo>
                    <a:pt x="649" y="1597"/>
                    <a:pt x="649" y="1597"/>
                    <a:pt x="649" y="1597"/>
                  </a:cubicBezTo>
                  <a:cubicBezTo>
                    <a:pt x="512" y="1487"/>
                    <a:pt x="512" y="1487"/>
                    <a:pt x="512" y="1487"/>
                  </a:cubicBezTo>
                  <a:cubicBezTo>
                    <a:pt x="380" y="1561"/>
                    <a:pt x="195" y="1619"/>
                    <a:pt x="0" y="1651"/>
                  </a:cubicBezTo>
                  <a:cubicBezTo>
                    <a:pt x="0" y="1707"/>
                    <a:pt x="0" y="1707"/>
                    <a:pt x="0" y="1707"/>
                  </a:cubicBezTo>
                  <a:cubicBezTo>
                    <a:pt x="926" y="1707"/>
                    <a:pt x="926" y="1707"/>
                    <a:pt x="926" y="1707"/>
                  </a:cubicBezTo>
                  <a:cubicBezTo>
                    <a:pt x="926" y="0"/>
                    <a:pt x="926" y="0"/>
                    <a:pt x="92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>
                <a:solidFill>
                  <a:prstClr val="black"/>
                </a:solidFill>
                <a:latin typeface="Corbel"/>
              </a:endParaRPr>
            </a:p>
          </p:txBody>
        </p:sp>
        <p:sp>
          <p:nvSpPr>
            <p:cNvPr id="79" name="Freeform 13"/>
            <p:cNvSpPr>
              <a:spLocks/>
            </p:cNvSpPr>
            <p:nvPr/>
          </p:nvSpPr>
          <p:spPr bwMode="auto">
            <a:xfrm>
              <a:off x="7120130" y="2496857"/>
              <a:ext cx="212581" cy="246746"/>
            </a:xfrm>
            <a:custGeom>
              <a:avLst/>
              <a:gdLst>
                <a:gd name="T0" fmla="*/ 106 w 106"/>
                <a:gd name="T1" fmla="*/ 85 h 123"/>
                <a:gd name="T2" fmla="*/ 0 w 106"/>
                <a:gd name="T3" fmla="*/ 0 h 123"/>
                <a:gd name="T4" fmla="*/ 0 w 106"/>
                <a:gd name="T5" fmla="*/ 123 h 123"/>
                <a:gd name="T6" fmla="*/ 106 w 106"/>
                <a:gd name="T7" fmla="*/ 85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" h="123">
                  <a:moveTo>
                    <a:pt x="106" y="85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3"/>
                    <a:pt x="0" y="123"/>
                    <a:pt x="0" y="123"/>
                  </a:cubicBezTo>
                  <a:cubicBezTo>
                    <a:pt x="40" y="112"/>
                    <a:pt x="76" y="99"/>
                    <a:pt x="106" y="85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62500" lnSpcReduction="20000"/>
            </a:bodyPr>
            <a:lstStyle/>
            <a:p>
              <a:endParaRPr lang="en-US">
                <a:solidFill>
                  <a:prstClr val="black"/>
                </a:solidFill>
                <a:latin typeface="Corbel"/>
              </a:endParaRPr>
            </a:p>
          </p:txBody>
        </p:sp>
        <p:sp>
          <p:nvSpPr>
            <p:cNvPr id="80" name="Freeform 14"/>
            <p:cNvSpPr>
              <a:spLocks/>
            </p:cNvSpPr>
            <p:nvPr/>
          </p:nvSpPr>
          <p:spPr bwMode="auto">
            <a:xfrm>
              <a:off x="7120141" y="1359926"/>
              <a:ext cx="216377" cy="250542"/>
            </a:xfrm>
            <a:custGeom>
              <a:avLst/>
              <a:gdLst>
                <a:gd name="T0" fmla="*/ 108 w 108"/>
                <a:gd name="T1" fmla="*/ 38 h 125"/>
                <a:gd name="T2" fmla="*/ 0 w 108"/>
                <a:gd name="T3" fmla="*/ 0 h 125"/>
                <a:gd name="T4" fmla="*/ 0 w 108"/>
                <a:gd name="T5" fmla="*/ 125 h 125"/>
                <a:gd name="T6" fmla="*/ 108 w 108"/>
                <a:gd name="T7" fmla="*/ 38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125">
                  <a:moveTo>
                    <a:pt x="108" y="38"/>
                  </a:moveTo>
                  <a:cubicBezTo>
                    <a:pt x="78" y="24"/>
                    <a:pt x="41" y="11"/>
                    <a:pt x="0" y="0"/>
                  </a:cubicBezTo>
                  <a:cubicBezTo>
                    <a:pt x="0" y="125"/>
                    <a:pt x="0" y="125"/>
                    <a:pt x="0" y="125"/>
                  </a:cubicBezTo>
                  <a:lnTo>
                    <a:pt x="108" y="38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62500" lnSpcReduction="20000"/>
            </a:bodyPr>
            <a:lstStyle/>
            <a:p>
              <a:endParaRPr lang="en-US">
                <a:solidFill>
                  <a:prstClr val="black"/>
                </a:solidFill>
                <a:latin typeface="Corbel"/>
              </a:endParaRPr>
            </a:p>
          </p:txBody>
        </p:sp>
        <p:sp>
          <p:nvSpPr>
            <p:cNvPr id="81" name="Freeform 15"/>
            <p:cNvSpPr>
              <a:spLocks/>
            </p:cNvSpPr>
            <p:nvPr/>
          </p:nvSpPr>
          <p:spPr bwMode="auto">
            <a:xfrm>
              <a:off x="7107011" y="1610468"/>
              <a:ext cx="13287" cy="13287"/>
            </a:xfrm>
            <a:custGeom>
              <a:avLst/>
              <a:gdLst>
                <a:gd name="T0" fmla="*/ 0 w 7"/>
                <a:gd name="T1" fmla="*/ 7 h 7"/>
                <a:gd name="T2" fmla="*/ 7 w 7"/>
                <a:gd name="T3" fmla="*/ 7 h 7"/>
                <a:gd name="T4" fmla="*/ 7 w 7"/>
                <a:gd name="T5" fmla="*/ 0 h 7"/>
                <a:gd name="T6" fmla="*/ 0 w 7"/>
                <a:gd name="T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7">
                  <a:moveTo>
                    <a:pt x="0" y="7"/>
                  </a:moveTo>
                  <a:lnTo>
                    <a:pt x="7" y="7"/>
                  </a:lnTo>
                  <a:lnTo>
                    <a:pt x="7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>
                <a:solidFill>
                  <a:prstClr val="black"/>
                </a:solidFill>
                <a:latin typeface="Corbel"/>
              </a:endParaRPr>
            </a:p>
          </p:txBody>
        </p:sp>
        <p:sp>
          <p:nvSpPr>
            <p:cNvPr id="82" name="Freeform 16"/>
            <p:cNvSpPr>
              <a:spLocks/>
            </p:cNvSpPr>
            <p:nvPr/>
          </p:nvSpPr>
          <p:spPr bwMode="auto">
            <a:xfrm>
              <a:off x="7103051" y="2481593"/>
              <a:ext cx="17083" cy="15184"/>
            </a:xfrm>
            <a:custGeom>
              <a:avLst/>
              <a:gdLst>
                <a:gd name="T0" fmla="*/ 9 w 9"/>
                <a:gd name="T1" fmla="*/ 8 h 8"/>
                <a:gd name="T2" fmla="*/ 9 w 9"/>
                <a:gd name="T3" fmla="*/ 1 h 8"/>
                <a:gd name="T4" fmla="*/ 0 w 9"/>
                <a:gd name="T5" fmla="*/ 0 h 8"/>
                <a:gd name="T6" fmla="*/ 9 w 9"/>
                <a:gd name="T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8">
                  <a:moveTo>
                    <a:pt x="9" y="8"/>
                  </a:moveTo>
                  <a:lnTo>
                    <a:pt x="9" y="1"/>
                  </a:lnTo>
                  <a:lnTo>
                    <a:pt x="0" y="0"/>
                  </a:lnTo>
                  <a:lnTo>
                    <a:pt x="9" y="8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>
                <a:solidFill>
                  <a:prstClr val="black"/>
                </a:solidFill>
                <a:latin typeface="Corbel"/>
              </a:endParaRPr>
            </a:p>
          </p:txBody>
        </p:sp>
        <p:sp>
          <p:nvSpPr>
            <p:cNvPr id="83" name="Rectangle 82"/>
            <p:cNvSpPr/>
            <p:nvPr/>
          </p:nvSpPr>
          <p:spPr>
            <a:xfrm>
              <a:off x="-20256" y="0"/>
              <a:ext cx="9164255" cy="4572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orbel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4572000" y="1295400"/>
            <a:ext cx="2438400" cy="369332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endParaRPr lang="en-US" dirty="0">
              <a:solidFill>
                <a:prstClr val="black"/>
              </a:solidFill>
              <a:latin typeface="Corbel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505368" y="837529"/>
            <a:ext cx="9162632" cy="457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1AEC55B-EDF7-44BB-A07E-EBDE81FD5B68}"/>
              </a:ext>
            </a:extLst>
          </p:cNvPr>
          <p:cNvSpPr txBox="1"/>
          <p:nvPr/>
        </p:nvSpPr>
        <p:spPr>
          <a:xfrm>
            <a:off x="1505368" y="837529"/>
            <a:ext cx="9162632" cy="4572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rmAutofit fontScale="92500" lnSpcReduction="20000"/>
          </a:bodyPr>
          <a:lstStyle/>
          <a:p>
            <a:pPr algn="ctr">
              <a:lnSpc>
                <a:spcPct val="120000"/>
              </a:lnSpc>
            </a:pPr>
            <a:r>
              <a:rPr lang="en-US" sz="3200" b="1" dirty="0">
                <a:solidFill>
                  <a:prstClr val="white"/>
                </a:solidFill>
                <a:latin typeface="Corbel"/>
              </a:rPr>
              <a:t>RI Theme 2021 - 22</a:t>
            </a:r>
            <a:endParaRPr lang="en-US" sz="2000" dirty="0">
              <a:solidFill>
                <a:prstClr val="white"/>
              </a:solidFill>
              <a:latin typeface="Corbel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1505368" y="5814840"/>
            <a:ext cx="9162632" cy="18591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40000" lnSpcReduction="20000"/>
          </a:bodyPr>
          <a:lstStyle/>
          <a:p>
            <a:pPr algn="ctr"/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54" name="Freeform 14"/>
          <p:cNvSpPr>
            <a:spLocks/>
          </p:cNvSpPr>
          <p:nvPr/>
        </p:nvSpPr>
        <p:spPr bwMode="auto">
          <a:xfrm>
            <a:off x="8666362" y="2217176"/>
            <a:ext cx="216377" cy="250542"/>
          </a:xfrm>
          <a:custGeom>
            <a:avLst/>
            <a:gdLst>
              <a:gd name="T0" fmla="*/ 108 w 108"/>
              <a:gd name="T1" fmla="*/ 38 h 125"/>
              <a:gd name="T2" fmla="*/ 0 w 108"/>
              <a:gd name="T3" fmla="*/ 0 h 125"/>
              <a:gd name="T4" fmla="*/ 0 w 108"/>
              <a:gd name="T5" fmla="*/ 125 h 125"/>
              <a:gd name="T6" fmla="*/ 108 w 108"/>
              <a:gd name="T7" fmla="*/ 38 h 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8" h="125">
                <a:moveTo>
                  <a:pt x="108" y="38"/>
                </a:moveTo>
                <a:cubicBezTo>
                  <a:pt x="78" y="24"/>
                  <a:pt x="41" y="11"/>
                  <a:pt x="0" y="0"/>
                </a:cubicBezTo>
                <a:cubicBezTo>
                  <a:pt x="0" y="125"/>
                  <a:pt x="0" y="125"/>
                  <a:pt x="0" y="125"/>
                </a:cubicBezTo>
                <a:lnTo>
                  <a:pt x="108" y="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62500" lnSpcReduction="20000"/>
          </a:bodyPr>
          <a:lstStyle/>
          <a:p>
            <a:endParaRPr lang="en-US">
              <a:solidFill>
                <a:prstClr val="black"/>
              </a:solidFill>
              <a:latin typeface="Corbel"/>
            </a:endParaRPr>
          </a:p>
        </p:txBody>
      </p:sp>
      <p:sp>
        <p:nvSpPr>
          <p:cNvPr id="55" name="Freeform 15"/>
          <p:cNvSpPr>
            <a:spLocks/>
          </p:cNvSpPr>
          <p:nvPr/>
        </p:nvSpPr>
        <p:spPr bwMode="auto">
          <a:xfrm>
            <a:off x="8653232" y="2467720"/>
            <a:ext cx="13287" cy="13287"/>
          </a:xfrm>
          <a:custGeom>
            <a:avLst/>
            <a:gdLst>
              <a:gd name="T0" fmla="*/ 0 w 7"/>
              <a:gd name="T1" fmla="*/ 7 h 7"/>
              <a:gd name="T2" fmla="*/ 7 w 7"/>
              <a:gd name="T3" fmla="*/ 7 h 7"/>
              <a:gd name="T4" fmla="*/ 7 w 7"/>
              <a:gd name="T5" fmla="*/ 0 h 7"/>
              <a:gd name="T6" fmla="*/ 0 w 7"/>
              <a:gd name="T7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" h="7">
                <a:moveTo>
                  <a:pt x="0" y="7"/>
                </a:moveTo>
                <a:lnTo>
                  <a:pt x="7" y="7"/>
                </a:lnTo>
                <a:lnTo>
                  <a:pt x="7" y="0"/>
                </a:lnTo>
                <a:lnTo>
                  <a:pt x="0" y="7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25000" lnSpcReduction="20000"/>
          </a:bodyPr>
          <a:lstStyle/>
          <a:p>
            <a:endParaRPr lang="en-US">
              <a:solidFill>
                <a:prstClr val="black"/>
              </a:solidFill>
              <a:latin typeface="Corbel"/>
            </a:endParaRPr>
          </a:p>
        </p:txBody>
      </p:sp>
      <p:sp>
        <p:nvSpPr>
          <p:cNvPr id="56" name="Freeform 16"/>
          <p:cNvSpPr>
            <a:spLocks/>
          </p:cNvSpPr>
          <p:nvPr/>
        </p:nvSpPr>
        <p:spPr bwMode="auto">
          <a:xfrm>
            <a:off x="8649272" y="3338843"/>
            <a:ext cx="17083" cy="15184"/>
          </a:xfrm>
          <a:custGeom>
            <a:avLst/>
            <a:gdLst>
              <a:gd name="T0" fmla="*/ 9 w 9"/>
              <a:gd name="T1" fmla="*/ 8 h 8"/>
              <a:gd name="T2" fmla="*/ 9 w 9"/>
              <a:gd name="T3" fmla="*/ 1 h 8"/>
              <a:gd name="T4" fmla="*/ 0 w 9"/>
              <a:gd name="T5" fmla="*/ 0 h 8"/>
              <a:gd name="T6" fmla="*/ 9 w 9"/>
              <a:gd name="T7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" h="8">
                <a:moveTo>
                  <a:pt x="9" y="8"/>
                </a:moveTo>
                <a:lnTo>
                  <a:pt x="9" y="1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25000" lnSpcReduction="20000"/>
          </a:bodyPr>
          <a:lstStyle/>
          <a:p>
            <a:endParaRPr lang="en-US">
              <a:solidFill>
                <a:prstClr val="black"/>
              </a:solidFill>
              <a:latin typeface="Corbel"/>
            </a:endParaRPr>
          </a:p>
        </p:txBody>
      </p:sp>
      <p:sp>
        <p:nvSpPr>
          <p:cNvPr id="59" name="Freeform 14"/>
          <p:cNvSpPr>
            <a:spLocks/>
          </p:cNvSpPr>
          <p:nvPr/>
        </p:nvSpPr>
        <p:spPr bwMode="auto">
          <a:xfrm>
            <a:off x="8666362" y="2217176"/>
            <a:ext cx="216377" cy="250542"/>
          </a:xfrm>
          <a:custGeom>
            <a:avLst/>
            <a:gdLst>
              <a:gd name="T0" fmla="*/ 108 w 108"/>
              <a:gd name="T1" fmla="*/ 38 h 125"/>
              <a:gd name="T2" fmla="*/ 0 w 108"/>
              <a:gd name="T3" fmla="*/ 0 h 125"/>
              <a:gd name="T4" fmla="*/ 0 w 108"/>
              <a:gd name="T5" fmla="*/ 125 h 125"/>
              <a:gd name="T6" fmla="*/ 108 w 108"/>
              <a:gd name="T7" fmla="*/ 38 h 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8" h="125">
                <a:moveTo>
                  <a:pt x="108" y="38"/>
                </a:moveTo>
                <a:cubicBezTo>
                  <a:pt x="78" y="24"/>
                  <a:pt x="41" y="11"/>
                  <a:pt x="0" y="0"/>
                </a:cubicBezTo>
                <a:cubicBezTo>
                  <a:pt x="0" y="125"/>
                  <a:pt x="0" y="125"/>
                  <a:pt x="0" y="125"/>
                </a:cubicBezTo>
                <a:lnTo>
                  <a:pt x="108" y="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62500" lnSpcReduction="20000"/>
          </a:bodyPr>
          <a:lstStyle/>
          <a:p>
            <a:endParaRPr lang="en-US">
              <a:solidFill>
                <a:prstClr val="black"/>
              </a:solidFill>
              <a:latin typeface="Corbel"/>
            </a:endParaRPr>
          </a:p>
        </p:txBody>
      </p:sp>
      <p:sp>
        <p:nvSpPr>
          <p:cNvPr id="60" name="Freeform 15"/>
          <p:cNvSpPr>
            <a:spLocks/>
          </p:cNvSpPr>
          <p:nvPr/>
        </p:nvSpPr>
        <p:spPr bwMode="auto">
          <a:xfrm>
            <a:off x="8653232" y="2467720"/>
            <a:ext cx="13287" cy="13287"/>
          </a:xfrm>
          <a:custGeom>
            <a:avLst/>
            <a:gdLst>
              <a:gd name="T0" fmla="*/ 0 w 7"/>
              <a:gd name="T1" fmla="*/ 7 h 7"/>
              <a:gd name="T2" fmla="*/ 7 w 7"/>
              <a:gd name="T3" fmla="*/ 7 h 7"/>
              <a:gd name="T4" fmla="*/ 7 w 7"/>
              <a:gd name="T5" fmla="*/ 0 h 7"/>
              <a:gd name="T6" fmla="*/ 0 w 7"/>
              <a:gd name="T7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" h="7">
                <a:moveTo>
                  <a:pt x="0" y="7"/>
                </a:moveTo>
                <a:lnTo>
                  <a:pt x="7" y="7"/>
                </a:lnTo>
                <a:lnTo>
                  <a:pt x="7" y="0"/>
                </a:lnTo>
                <a:lnTo>
                  <a:pt x="0" y="7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25000" lnSpcReduction="20000"/>
          </a:bodyPr>
          <a:lstStyle/>
          <a:p>
            <a:endParaRPr lang="en-US">
              <a:solidFill>
                <a:prstClr val="black"/>
              </a:solidFill>
              <a:latin typeface="Corbel"/>
            </a:endParaRPr>
          </a:p>
        </p:txBody>
      </p:sp>
      <p:sp>
        <p:nvSpPr>
          <p:cNvPr id="61" name="Freeform 16"/>
          <p:cNvSpPr>
            <a:spLocks/>
          </p:cNvSpPr>
          <p:nvPr/>
        </p:nvSpPr>
        <p:spPr bwMode="auto">
          <a:xfrm>
            <a:off x="8649272" y="3338843"/>
            <a:ext cx="17083" cy="15184"/>
          </a:xfrm>
          <a:custGeom>
            <a:avLst/>
            <a:gdLst>
              <a:gd name="T0" fmla="*/ 9 w 9"/>
              <a:gd name="T1" fmla="*/ 8 h 8"/>
              <a:gd name="T2" fmla="*/ 9 w 9"/>
              <a:gd name="T3" fmla="*/ 1 h 8"/>
              <a:gd name="T4" fmla="*/ 0 w 9"/>
              <a:gd name="T5" fmla="*/ 0 h 8"/>
              <a:gd name="T6" fmla="*/ 9 w 9"/>
              <a:gd name="T7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" h="8">
                <a:moveTo>
                  <a:pt x="9" y="8"/>
                </a:moveTo>
                <a:lnTo>
                  <a:pt x="9" y="1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25000" lnSpcReduction="20000"/>
          </a:bodyPr>
          <a:lstStyle/>
          <a:p>
            <a:endParaRPr lang="en-US">
              <a:solidFill>
                <a:prstClr val="black"/>
              </a:solidFill>
              <a:latin typeface="Corbel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69DE1D7-C70E-4851-9EE2-8E91E57EA1DC}"/>
              </a:ext>
            </a:extLst>
          </p:cNvPr>
          <p:cNvSpPr txBox="1"/>
          <p:nvPr/>
        </p:nvSpPr>
        <p:spPr>
          <a:xfrm>
            <a:off x="5280021" y="1905002"/>
            <a:ext cx="4899019" cy="664797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171450" indent="-1714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1600" dirty="0">
              <a:solidFill>
                <a:prstClr val="black">
                  <a:lumMod val="75000"/>
                  <a:lumOff val="25000"/>
                </a:prstClr>
              </a:solidFill>
              <a:latin typeface="Corbel"/>
            </a:endParaRPr>
          </a:p>
        </p:txBody>
      </p:sp>
      <p:sp>
        <p:nvSpPr>
          <p:cNvPr id="68" name="Title 6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PARTNERS – DO NO DELETE THIS TEXT, USED FOR HYPERLINKS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150A03E-1F21-443B-AE07-5178871245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586" y="-45808"/>
            <a:ext cx="8382727" cy="85961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1892B81-AD23-48BD-B26C-3C9DB9BD76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052" y="1606060"/>
            <a:ext cx="3855405" cy="3619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310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2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34348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144863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DDE8CECD-1456-C341-9529-157F514A04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088" y="3603625"/>
            <a:ext cx="2600325" cy="18081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3BD95B7-A1C5-9349-BD35-0C0A3FB7FE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7200" y="3603625"/>
            <a:ext cx="8818563" cy="18081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C0A096-A22E-0C44-B791-6E6D70A735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6073" y="466578"/>
            <a:ext cx="11139854" cy="930447"/>
          </a:xfrm>
        </p:spPr>
        <p:txBody>
          <a:bodyPr>
            <a:normAutofit/>
          </a:bodyPr>
          <a:lstStyle/>
          <a:p>
            <a:r>
              <a:rPr lang="en-US" sz="5400">
                <a:solidFill>
                  <a:srgbClr val="FFFFFF"/>
                </a:solidFill>
              </a:rPr>
              <a:t>Communication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C4003D-52AE-7043-803A-DBD5C0C18B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525638"/>
            <a:ext cx="9144000" cy="420001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F8BE31"/>
                </a:solidFill>
              </a:rPr>
              <a:t>A brief guide to making decisions</a:t>
            </a:r>
          </a:p>
        </p:txBody>
      </p:sp>
    </p:spTree>
    <p:extLst>
      <p:ext uri="{BB962C8B-B14F-4D97-AF65-F5344CB8AC3E}">
        <p14:creationId xmlns:p14="http://schemas.microsoft.com/office/powerpoint/2010/main" val="1415589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56F6F-6E00-EC4B-BFC3-D6B1237B6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Root-cause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4A6595-2993-4846-884B-D1491482C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745" y="1583171"/>
            <a:ext cx="10515600" cy="4351338"/>
          </a:xfrm>
        </p:spPr>
        <p:txBody>
          <a:bodyPr>
            <a:normAutofit/>
          </a:bodyPr>
          <a:lstStyle/>
          <a:p>
            <a:r>
              <a:rPr lang="en-US" sz="3600" dirty="0"/>
              <a:t>Ishikawa diagram. </a:t>
            </a:r>
            <a:r>
              <a:rPr lang="en-AU" sz="3600" dirty="0"/>
              <a:t>Dr. Kaoru Ishikawa, a Japanese </a:t>
            </a:r>
            <a:r>
              <a:rPr lang="en-AU" sz="3600" u="sng" dirty="0">
                <a:hlinkClick r:id="rId2"/>
              </a:rPr>
              <a:t>quality control </a:t>
            </a:r>
            <a:r>
              <a:rPr lang="en-AU" sz="3600" dirty="0"/>
              <a:t>expert, is credited with inventing the fishbone diagram to help employees avoid solutions that merely address the symptoms of a much larger problem.</a:t>
            </a:r>
          </a:p>
          <a:p>
            <a:endParaRPr lang="en-AU" sz="3600" dirty="0"/>
          </a:p>
          <a:p>
            <a:r>
              <a:rPr lang="en-AU" sz="3600" dirty="0"/>
              <a:t>Fishbone diagrams</a:t>
            </a:r>
          </a:p>
          <a:p>
            <a:endParaRPr lang="en-AU" sz="3600" dirty="0"/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116865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5561C-DDFD-B840-B078-9D3CD0994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 of the fish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084462-339F-DE40-A0F6-0BE114EE23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97EDCD-C291-224F-8DA4-F7FA89E1A3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070" y="2667000"/>
            <a:ext cx="11095731" cy="1420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513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5C2B5-361C-5D4B-9E1D-D6A2AF27B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8EAAA3-C1B3-AC46-8A7A-A3097BD7F5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133875-A39D-B647-AE1E-949F89CC16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8735" y="356043"/>
            <a:ext cx="8847438" cy="6072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486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203AC-F176-2D4F-880D-5B8D1C2C1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5145D4-DD28-C34E-B4DA-B5F69A066B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BD2909-CD3F-AA44-8815-37BEF6B042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218" y="365125"/>
            <a:ext cx="8741564" cy="612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4312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esenterMedia Animated Theme">
  <a:themeElements>
    <a:clrScheme name="my colors">
      <a:dk1>
        <a:sysClr val="windowText" lastClr="000000"/>
      </a:dk1>
      <a:lt1>
        <a:sysClr val="window" lastClr="FFFFFF"/>
      </a:lt1>
      <a:dk2>
        <a:srgbClr val="1C3554"/>
      </a:dk2>
      <a:lt2>
        <a:srgbClr val="BFDBFF"/>
      </a:lt2>
      <a:accent1>
        <a:srgbClr val="0072FF"/>
      </a:accent1>
      <a:accent2>
        <a:srgbClr val="BFDBFF"/>
      </a:accent2>
      <a:accent3>
        <a:srgbClr val="386BA9"/>
      </a:accent3>
      <a:accent4>
        <a:srgbClr val="1C3554"/>
      </a:accent4>
      <a:accent5>
        <a:srgbClr val="38A989"/>
      </a:accent5>
      <a:accent6>
        <a:srgbClr val="FF8800"/>
      </a:accent6>
      <a:hlink>
        <a:srgbClr val="FF8800"/>
      </a:hlink>
      <a:folHlink>
        <a:srgbClr val="FF88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 marL="0" marR="0" indent="0" algn="l" defTabSz="914400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Perpetua" pitchFamily="18" charset="0"/>
            <a:ea typeface="+mj-ea"/>
            <a:cs typeface="+mj-cs"/>
          </a:defRPr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69</Words>
  <Application>Microsoft Office PowerPoint</Application>
  <PresentationFormat>Widescreen</PresentationFormat>
  <Paragraphs>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Calibri</vt:lpstr>
      <vt:lpstr>Calibri Light</vt:lpstr>
      <vt:lpstr>Corbel</vt:lpstr>
      <vt:lpstr>Perpetua</vt:lpstr>
      <vt:lpstr>Segoe UI</vt:lpstr>
      <vt:lpstr>Office Theme</vt:lpstr>
      <vt:lpstr>PresenterMedia Animated Theme</vt:lpstr>
      <vt:lpstr>KEY PARTNERS – DO NO DELETE THIS TEXT, USED FOR HYPERLINKS</vt:lpstr>
      <vt:lpstr>Communication</vt:lpstr>
      <vt:lpstr>Root-cause Analysis</vt:lpstr>
      <vt:lpstr>Head of the fish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Communication</dc:title>
  <dc:creator>Leo Farrelly</dc:creator>
  <cp:lastModifiedBy>Stephen Hill</cp:lastModifiedBy>
  <cp:revision>4</cp:revision>
  <dcterms:created xsi:type="dcterms:W3CDTF">2021-02-20T20:26:07Z</dcterms:created>
  <dcterms:modified xsi:type="dcterms:W3CDTF">2021-02-20T21:43:51Z</dcterms:modified>
</cp:coreProperties>
</file>