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4"/>
  </p:sldMasterIdLst>
  <p:notesMasterIdLst>
    <p:notesMasterId r:id="rId22"/>
  </p:notesMasterIdLst>
  <p:handoutMasterIdLst>
    <p:handoutMasterId r:id="rId23"/>
  </p:handoutMasterIdLst>
  <p:sldIdLst>
    <p:sldId id="281" r:id="rId5"/>
    <p:sldId id="259" r:id="rId6"/>
    <p:sldId id="298" r:id="rId7"/>
    <p:sldId id="292" r:id="rId8"/>
    <p:sldId id="291" r:id="rId9"/>
    <p:sldId id="288" r:id="rId10"/>
    <p:sldId id="299" r:id="rId11"/>
    <p:sldId id="300" r:id="rId12"/>
    <p:sldId id="272" r:id="rId13"/>
    <p:sldId id="293" r:id="rId14"/>
    <p:sldId id="290" r:id="rId15"/>
    <p:sldId id="289" r:id="rId16"/>
    <p:sldId id="294" r:id="rId17"/>
    <p:sldId id="295" r:id="rId18"/>
    <p:sldId id="297" r:id="rId19"/>
    <p:sldId id="270" r:id="rId20"/>
    <p:sldId id="296" r:id="rId21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3725" autoAdjust="0"/>
  </p:normalViewPr>
  <p:slideViewPr>
    <p:cSldViewPr showGuides="1">
      <p:cViewPr varScale="1">
        <p:scale>
          <a:sx n="162" d="100"/>
          <a:sy n="162" d="100"/>
        </p:scale>
        <p:origin x="2394" y="144"/>
      </p:cViewPr>
      <p:guideLst>
        <p:guide orient="horz" pos="1152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420"/>
    </p:cViewPr>
  </p:sorterViewPr>
  <p:notesViewPr>
    <p:cSldViewPr>
      <p:cViewPr varScale="1">
        <p:scale>
          <a:sx n="79" d="100"/>
          <a:sy n="79" d="100"/>
        </p:scale>
        <p:origin x="164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F1361-CE93-4859-B07F-524A5BD2E070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A444DBF-26F4-417A-90E0-BB828E027796}">
      <dgm:prSet/>
      <dgm:spPr/>
      <dgm:t>
        <a:bodyPr/>
        <a:lstStyle/>
        <a:p>
          <a:r>
            <a:rPr lang="en-US" dirty="0"/>
            <a:t>Joined</a:t>
          </a:r>
          <a:r>
            <a:rPr lang="en-US" baseline="0" dirty="0"/>
            <a:t> Rotaract Club of UC in 2017</a:t>
          </a:r>
          <a:endParaRPr lang="en-US" dirty="0"/>
        </a:p>
      </dgm:t>
    </dgm:pt>
    <dgm:pt modelId="{A200AE3E-1DDB-4BAD-AC9D-6C482695EF02}" type="parTrans" cxnId="{2A659BD8-EB91-40F5-AE00-24B857F02F84}">
      <dgm:prSet/>
      <dgm:spPr/>
      <dgm:t>
        <a:bodyPr/>
        <a:lstStyle/>
        <a:p>
          <a:endParaRPr lang="en-US"/>
        </a:p>
      </dgm:t>
    </dgm:pt>
    <dgm:pt modelId="{560982ED-046C-4013-BD26-CF5F243C6B84}" type="sibTrans" cxnId="{2A659BD8-EB91-40F5-AE00-24B857F02F84}">
      <dgm:prSet/>
      <dgm:spPr/>
      <dgm:t>
        <a:bodyPr/>
        <a:lstStyle/>
        <a:p>
          <a:endParaRPr lang="en-US"/>
        </a:p>
      </dgm:t>
    </dgm:pt>
    <dgm:pt modelId="{DA5845A1-258F-48DA-806D-58428AF133A6}">
      <dgm:prSet/>
      <dgm:spPr/>
      <dgm:t>
        <a:bodyPr/>
        <a:lstStyle/>
        <a:p>
          <a:r>
            <a:rPr lang="en-US" dirty="0"/>
            <a:t>Past Vice President and Past President of RCUC</a:t>
          </a:r>
        </a:p>
      </dgm:t>
    </dgm:pt>
    <dgm:pt modelId="{DBCB4CC3-7ECF-427A-9514-122DC4F32282}" type="parTrans" cxnId="{09EE15EE-CD20-416E-8619-03B93EBD8B92}">
      <dgm:prSet/>
      <dgm:spPr/>
      <dgm:t>
        <a:bodyPr/>
        <a:lstStyle/>
        <a:p>
          <a:endParaRPr lang="en-US"/>
        </a:p>
      </dgm:t>
    </dgm:pt>
    <dgm:pt modelId="{0A284E5B-9CD0-4638-B0AE-3E2B4C6BF027}" type="sibTrans" cxnId="{09EE15EE-CD20-416E-8619-03B93EBD8B92}">
      <dgm:prSet/>
      <dgm:spPr/>
      <dgm:t>
        <a:bodyPr/>
        <a:lstStyle/>
        <a:p>
          <a:endParaRPr lang="en-US"/>
        </a:p>
      </dgm:t>
    </dgm:pt>
    <dgm:pt modelId="{0AEFB093-F933-45CF-9B48-644D263A53EF}">
      <dgm:prSet/>
      <dgm:spPr/>
      <dgm:t>
        <a:bodyPr/>
        <a:lstStyle/>
        <a:p>
          <a:r>
            <a:rPr lang="en-US" dirty="0"/>
            <a:t>Studying Network and Software Engineering @ UC</a:t>
          </a:r>
        </a:p>
      </dgm:t>
    </dgm:pt>
    <dgm:pt modelId="{38B6BC49-7B13-42DD-89A8-60B2096896AE}" type="parTrans" cxnId="{FA29CD5D-CC9F-4D35-8A03-295D1383C6C5}">
      <dgm:prSet/>
      <dgm:spPr/>
      <dgm:t>
        <a:bodyPr/>
        <a:lstStyle/>
        <a:p>
          <a:endParaRPr lang="en-US"/>
        </a:p>
      </dgm:t>
    </dgm:pt>
    <dgm:pt modelId="{B675413C-95E6-49F0-8829-0497B37297E6}" type="sibTrans" cxnId="{FA29CD5D-CC9F-4D35-8A03-295D1383C6C5}">
      <dgm:prSet/>
      <dgm:spPr/>
      <dgm:t>
        <a:bodyPr/>
        <a:lstStyle/>
        <a:p>
          <a:endParaRPr lang="en-US"/>
        </a:p>
      </dgm:t>
    </dgm:pt>
    <dgm:pt modelId="{A0F28DF7-91AA-4531-86E9-9DF52D333229}">
      <dgm:prSet/>
      <dgm:spPr/>
      <dgm:t>
        <a:bodyPr/>
        <a:lstStyle/>
        <a:p>
          <a:r>
            <a:rPr lang="en-US" dirty="0"/>
            <a:t>Participated in RYLA in 2018</a:t>
          </a:r>
        </a:p>
      </dgm:t>
    </dgm:pt>
    <dgm:pt modelId="{3D14B5FE-944B-4EB2-B455-ED7F05A08520}" type="parTrans" cxnId="{455E892A-377F-4AF3-B4B9-13E27141F467}">
      <dgm:prSet/>
      <dgm:spPr/>
      <dgm:t>
        <a:bodyPr/>
        <a:lstStyle/>
        <a:p>
          <a:endParaRPr lang="en-US"/>
        </a:p>
      </dgm:t>
    </dgm:pt>
    <dgm:pt modelId="{AB825B12-0609-4906-B52E-7668B2B956D4}" type="sibTrans" cxnId="{455E892A-377F-4AF3-B4B9-13E27141F467}">
      <dgm:prSet/>
      <dgm:spPr/>
      <dgm:t>
        <a:bodyPr/>
        <a:lstStyle/>
        <a:p>
          <a:endParaRPr lang="en-US"/>
        </a:p>
      </dgm:t>
    </dgm:pt>
    <dgm:pt modelId="{3D342D6F-4ECA-467D-9203-3823BB43AF22}">
      <dgm:prSet/>
      <dgm:spPr/>
      <dgm:t>
        <a:bodyPr/>
        <a:lstStyle/>
        <a:p>
          <a:r>
            <a:rPr lang="en-US" dirty="0"/>
            <a:t>RYLA Leader in 2019 and joined the RYLA Committee for 2020 and 2021</a:t>
          </a:r>
        </a:p>
      </dgm:t>
    </dgm:pt>
    <dgm:pt modelId="{21361C9C-77CC-445F-9BF4-6A66BB7363D1}" type="parTrans" cxnId="{E7C292C8-39DB-41DA-8561-A431C82432E8}">
      <dgm:prSet/>
      <dgm:spPr/>
      <dgm:t>
        <a:bodyPr/>
        <a:lstStyle/>
        <a:p>
          <a:endParaRPr lang="en-US"/>
        </a:p>
      </dgm:t>
    </dgm:pt>
    <dgm:pt modelId="{2E707041-E442-4D9D-AF23-1A603BB91E0C}" type="sibTrans" cxnId="{E7C292C8-39DB-41DA-8561-A431C82432E8}">
      <dgm:prSet/>
      <dgm:spPr/>
      <dgm:t>
        <a:bodyPr/>
        <a:lstStyle/>
        <a:p>
          <a:endParaRPr lang="en-US"/>
        </a:p>
      </dgm:t>
    </dgm:pt>
    <dgm:pt modelId="{B253177F-9B08-4041-BA44-8D371EB9F83B}">
      <dgm:prSet/>
      <dgm:spPr/>
      <dgm:t>
        <a:bodyPr/>
        <a:lstStyle/>
        <a:p>
          <a:r>
            <a:rPr lang="en-US" dirty="0"/>
            <a:t>District Rotaract Representative 9705 2020-21</a:t>
          </a:r>
        </a:p>
      </dgm:t>
    </dgm:pt>
    <dgm:pt modelId="{D03F6A36-4F92-4767-AFE4-EEE23AD9F175}" type="parTrans" cxnId="{C1164315-A555-4BF5-B157-A59455A9B45A}">
      <dgm:prSet/>
      <dgm:spPr/>
      <dgm:t>
        <a:bodyPr/>
        <a:lstStyle/>
        <a:p>
          <a:endParaRPr lang="en-US"/>
        </a:p>
      </dgm:t>
    </dgm:pt>
    <dgm:pt modelId="{47E80882-23C7-47DE-B661-CCF2E43D1ED3}" type="sibTrans" cxnId="{C1164315-A555-4BF5-B157-A59455A9B45A}">
      <dgm:prSet/>
      <dgm:spPr/>
      <dgm:t>
        <a:bodyPr/>
        <a:lstStyle/>
        <a:p>
          <a:endParaRPr lang="en-US"/>
        </a:p>
      </dgm:t>
    </dgm:pt>
    <dgm:pt modelId="{3A15AB5A-85FC-48C4-9F2B-42404B7C9578}">
      <dgm:prSet/>
      <dgm:spPr/>
      <dgm:t>
        <a:bodyPr/>
        <a:lstStyle/>
        <a:p>
          <a:r>
            <a:rPr lang="en-US" dirty="0"/>
            <a:t>Rotarian – RC of Hall</a:t>
          </a:r>
        </a:p>
      </dgm:t>
    </dgm:pt>
    <dgm:pt modelId="{A84548E6-B097-4504-98D9-ABC71A8DEF42}" type="parTrans" cxnId="{CF34C052-A3BA-48DE-9F5B-AC028E4A89A2}">
      <dgm:prSet/>
      <dgm:spPr/>
      <dgm:t>
        <a:bodyPr/>
        <a:lstStyle/>
        <a:p>
          <a:endParaRPr lang="en-AU"/>
        </a:p>
      </dgm:t>
    </dgm:pt>
    <dgm:pt modelId="{96C34603-07A7-4A5E-BD0C-CB5FA9FA7D7B}" type="sibTrans" cxnId="{CF34C052-A3BA-48DE-9F5B-AC028E4A89A2}">
      <dgm:prSet/>
      <dgm:spPr/>
      <dgm:t>
        <a:bodyPr/>
        <a:lstStyle/>
        <a:p>
          <a:endParaRPr lang="en-AU"/>
        </a:p>
      </dgm:t>
    </dgm:pt>
    <dgm:pt modelId="{D9D32D92-C399-49C7-A6F3-26B98C3C36F1}">
      <dgm:prSet/>
      <dgm:spPr/>
      <dgm:t>
        <a:bodyPr/>
        <a:lstStyle/>
        <a:p>
          <a:r>
            <a:rPr lang="en-US" dirty="0"/>
            <a:t>Attended RI Convention in Toronto 2018</a:t>
          </a:r>
        </a:p>
      </dgm:t>
    </dgm:pt>
    <dgm:pt modelId="{3C11DFD4-B815-493D-87F6-B27A4497C090}" type="parTrans" cxnId="{0983F1D6-64BC-4D2D-8F02-2589E833102D}">
      <dgm:prSet/>
      <dgm:spPr/>
      <dgm:t>
        <a:bodyPr/>
        <a:lstStyle/>
        <a:p>
          <a:endParaRPr lang="en-AU"/>
        </a:p>
      </dgm:t>
    </dgm:pt>
    <dgm:pt modelId="{DAE00C6A-B21D-417E-B903-47A344AB45DF}" type="sibTrans" cxnId="{0983F1D6-64BC-4D2D-8F02-2589E833102D}">
      <dgm:prSet/>
      <dgm:spPr/>
      <dgm:t>
        <a:bodyPr/>
        <a:lstStyle/>
        <a:p>
          <a:endParaRPr lang="en-AU"/>
        </a:p>
      </dgm:t>
    </dgm:pt>
    <dgm:pt modelId="{EAC91A35-92B6-4017-AA27-7BDBAB9EB5E9}">
      <dgm:prSet/>
      <dgm:spPr/>
      <dgm:t>
        <a:bodyPr/>
        <a:lstStyle/>
        <a:p>
          <a:r>
            <a:rPr lang="en-US" dirty="0"/>
            <a:t>IT Director for Rotaract Australia 2018-21</a:t>
          </a:r>
        </a:p>
      </dgm:t>
    </dgm:pt>
    <dgm:pt modelId="{C5C97AE9-D0D0-4206-B565-30E16DB4DE27}" type="parTrans" cxnId="{DAB96CCF-57BE-43E8-9E3B-4FBACB5AE308}">
      <dgm:prSet/>
      <dgm:spPr/>
      <dgm:t>
        <a:bodyPr/>
        <a:lstStyle/>
        <a:p>
          <a:endParaRPr lang="en-AU"/>
        </a:p>
      </dgm:t>
    </dgm:pt>
    <dgm:pt modelId="{332E9767-E430-4D88-9075-0B5A1407F518}" type="sibTrans" cxnId="{DAB96CCF-57BE-43E8-9E3B-4FBACB5AE308}">
      <dgm:prSet/>
      <dgm:spPr/>
      <dgm:t>
        <a:bodyPr/>
        <a:lstStyle/>
        <a:p>
          <a:endParaRPr lang="en-AU"/>
        </a:p>
      </dgm:t>
    </dgm:pt>
    <dgm:pt modelId="{4BFDA6D5-4E85-4D8A-AFC5-519FEB2A3F49}" type="pres">
      <dgm:prSet presAssocID="{7E5F1361-CE93-4859-B07F-524A5BD2E070}" presName="linear" presStyleCnt="0">
        <dgm:presLayoutVars>
          <dgm:animLvl val="lvl"/>
          <dgm:resizeHandles val="exact"/>
        </dgm:presLayoutVars>
      </dgm:prSet>
      <dgm:spPr/>
    </dgm:pt>
    <dgm:pt modelId="{2EBEAC9A-6962-415C-A3AF-7171A0018477}" type="pres">
      <dgm:prSet presAssocID="{0A444DBF-26F4-417A-90E0-BB828E027796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DE64F9D6-EE7C-4329-AD36-F70498A397F3}" type="pres">
      <dgm:prSet presAssocID="{560982ED-046C-4013-BD26-CF5F243C6B84}" presName="spacer" presStyleCnt="0"/>
      <dgm:spPr/>
    </dgm:pt>
    <dgm:pt modelId="{48D18F00-C383-43C1-9C2B-4C28037030FC}" type="pres">
      <dgm:prSet presAssocID="{DA5845A1-258F-48DA-806D-58428AF133A6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C1199E2-7C60-4C0E-80B0-748101D7F328}" type="pres">
      <dgm:prSet presAssocID="{0A284E5B-9CD0-4638-B0AE-3E2B4C6BF027}" presName="spacer" presStyleCnt="0"/>
      <dgm:spPr/>
    </dgm:pt>
    <dgm:pt modelId="{D9D449C7-AF4D-4CFD-A4EA-03FCB5AE4DA1}" type="pres">
      <dgm:prSet presAssocID="{0AEFB093-F933-45CF-9B48-644D263A53EF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C7E0F3DC-FBEA-4D7E-B47F-1AC2F862943B}" type="pres">
      <dgm:prSet presAssocID="{B675413C-95E6-49F0-8829-0497B37297E6}" presName="spacer" presStyleCnt="0"/>
      <dgm:spPr/>
    </dgm:pt>
    <dgm:pt modelId="{4C5426E6-F26A-4D3B-AD4B-A15A1685221F}" type="pres">
      <dgm:prSet presAssocID="{A0F28DF7-91AA-4531-86E9-9DF52D333229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CFCB2EC4-00C9-4D4C-A4B9-42F14608BF7F}" type="pres">
      <dgm:prSet presAssocID="{AB825B12-0609-4906-B52E-7668B2B956D4}" presName="spacer" presStyleCnt="0"/>
      <dgm:spPr/>
    </dgm:pt>
    <dgm:pt modelId="{F768A3A5-961C-48BC-8B80-61DD097555CB}" type="pres">
      <dgm:prSet presAssocID="{3D342D6F-4ECA-467D-9203-3823BB43AF22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553F0694-2930-46DC-8DCE-0E021B12F0A9}" type="pres">
      <dgm:prSet presAssocID="{2E707041-E442-4D9D-AF23-1A603BB91E0C}" presName="spacer" presStyleCnt="0"/>
      <dgm:spPr/>
    </dgm:pt>
    <dgm:pt modelId="{1D7DD28A-59D7-47FC-8479-FFDF5414A243}" type="pres">
      <dgm:prSet presAssocID="{B253177F-9B08-4041-BA44-8D371EB9F83B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52B40E9B-1FA1-4EBD-99D5-613157D02B38}" type="pres">
      <dgm:prSet presAssocID="{47E80882-23C7-47DE-B661-CCF2E43D1ED3}" presName="spacer" presStyleCnt="0"/>
      <dgm:spPr/>
    </dgm:pt>
    <dgm:pt modelId="{1BC8652E-0C6B-4621-8E32-3EDC2A230491}" type="pres">
      <dgm:prSet presAssocID="{3A15AB5A-85FC-48C4-9F2B-42404B7C9578}" presName="parentText" presStyleLbl="node1" presStyleIdx="6" presStyleCnt="9" custLinFactNeighborY="-2908">
        <dgm:presLayoutVars>
          <dgm:chMax val="0"/>
          <dgm:bulletEnabled val="1"/>
        </dgm:presLayoutVars>
      </dgm:prSet>
      <dgm:spPr/>
    </dgm:pt>
    <dgm:pt modelId="{95B5540F-34FB-4AFF-AE36-DE465352C13B}" type="pres">
      <dgm:prSet presAssocID="{96C34603-07A7-4A5E-BD0C-CB5FA9FA7D7B}" presName="spacer" presStyleCnt="0"/>
      <dgm:spPr/>
    </dgm:pt>
    <dgm:pt modelId="{0F51242C-3055-4E70-BFC5-F9FA4D626C62}" type="pres">
      <dgm:prSet presAssocID="{D9D32D92-C399-49C7-A6F3-26B98C3C36F1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185129FF-8D22-4923-9C5A-9C052EE392FB}" type="pres">
      <dgm:prSet presAssocID="{DAE00C6A-B21D-417E-B903-47A344AB45DF}" presName="spacer" presStyleCnt="0"/>
      <dgm:spPr/>
    </dgm:pt>
    <dgm:pt modelId="{393EEC94-54FF-434A-B5CE-D08C18620C22}" type="pres">
      <dgm:prSet presAssocID="{EAC91A35-92B6-4017-AA27-7BDBAB9EB5E9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60D4C102-1086-4D04-846C-E59FCA7AF0D1}" type="presOf" srcId="{0A444DBF-26F4-417A-90E0-BB828E027796}" destId="{2EBEAC9A-6962-415C-A3AF-7171A0018477}" srcOrd="0" destOrd="0" presId="urn:microsoft.com/office/officeart/2005/8/layout/vList2"/>
    <dgm:cxn modelId="{C1164315-A555-4BF5-B157-A59455A9B45A}" srcId="{7E5F1361-CE93-4859-B07F-524A5BD2E070}" destId="{B253177F-9B08-4041-BA44-8D371EB9F83B}" srcOrd="5" destOrd="0" parTransId="{D03F6A36-4F92-4767-AFE4-EEE23AD9F175}" sibTransId="{47E80882-23C7-47DE-B661-CCF2E43D1ED3}"/>
    <dgm:cxn modelId="{455E892A-377F-4AF3-B4B9-13E27141F467}" srcId="{7E5F1361-CE93-4859-B07F-524A5BD2E070}" destId="{A0F28DF7-91AA-4531-86E9-9DF52D333229}" srcOrd="3" destOrd="0" parTransId="{3D14B5FE-944B-4EB2-B455-ED7F05A08520}" sibTransId="{AB825B12-0609-4906-B52E-7668B2B956D4}"/>
    <dgm:cxn modelId="{382CD52F-3069-4772-A0BF-897F7D17B777}" type="presOf" srcId="{3A15AB5A-85FC-48C4-9F2B-42404B7C9578}" destId="{1BC8652E-0C6B-4621-8E32-3EDC2A230491}" srcOrd="0" destOrd="0" presId="urn:microsoft.com/office/officeart/2005/8/layout/vList2"/>
    <dgm:cxn modelId="{FA29CD5D-CC9F-4D35-8A03-295D1383C6C5}" srcId="{7E5F1361-CE93-4859-B07F-524A5BD2E070}" destId="{0AEFB093-F933-45CF-9B48-644D263A53EF}" srcOrd="2" destOrd="0" parTransId="{38B6BC49-7B13-42DD-89A8-60B2096896AE}" sibTransId="{B675413C-95E6-49F0-8829-0497B37297E6}"/>
    <dgm:cxn modelId="{AA69D449-85E3-4BF6-9AB1-71CCE35B5C1E}" type="presOf" srcId="{EAC91A35-92B6-4017-AA27-7BDBAB9EB5E9}" destId="{393EEC94-54FF-434A-B5CE-D08C18620C22}" srcOrd="0" destOrd="0" presId="urn:microsoft.com/office/officeart/2005/8/layout/vList2"/>
    <dgm:cxn modelId="{CF34C052-A3BA-48DE-9F5B-AC028E4A89A2}" srcId="{7E5F1361-CE93-4859-B07F-524A5BD2E070}" destId="{3A15AB5A-85FC-48C4-9F2B-42404B7C9578}" srcOrd="6" destOrd="0" parTransId="{A84548E6-B097-4504-98D9-ABC71A8DEF42}" sibTransId="{96C34603-07A7-4A5E-BD0C-CB5FA9FA7D7B}"/>
    <dgm:cxn modelId="{B1CC0075-3B78-4BC2-AB47-4240E0560872}" type="presOf" srcId="{7E5F1361-CE93-4859-B07F-524A5BD2E070}" destId="{4BFDA6D5-4E85-4D8A-AFC5-519FEB2A3F49}" srcOrd="0" destOrd="0" presId="urn:microsoft.com/office/officeart/2005/8/layout/vList2"/>
    <dgm:cxn modelId="{D9274887-6818-4EF0-AACC-DFE8D438F762}" type="presOf" srcId="{D9D32D92-C399-49C7-A6F3-26B98C3C36F1}" destId="{0F51242C-3055-4E70-BFC5-F9FA4D626C62}" srcOrd="0" destOrd="0" presId="urn:microsoft.com/office/officeart/2005/8/layout/vList2"/>
    <dgm:cxn modelId="{28544CC3-8F44-42F1-8F3D-DA0BEC0C2210}" type="presOf" srcId="{3D342D6F-4ECA-467D-9203-3823BB43AF22}" destId="{F768A3A5-961C-48BC-8B80-61DD097555CB}" srcOrd="0" destOrd="0" presId="urn:microsoft.com/office/officeart/2005/8/layout/vList2"/>
    <dgm:cxn modelId="{573180C5-87F2-4C5E-9385-855C6D9390FD}" type="presOf" srcId="{B253177F-9B08-4041-BA44-8D371EB9F83B}" destId="{1D7DD28A-59D7-47FC-8479-FFDF5414A243}" srcOrd="0" destOrd="0" presId="urn:microsoft.com/office/officeart/2005/8/layout/vList2"/>
    <dgm:cxn modelId="{E7C292C8-39DB-41DA-8561-A431C82432E8}" srcId="{7E5F1361-CE93-4859-B07F-524A5BD2E070}" destId="{3D342D6F-4ECA-467D-9203-3823BB43AF22}" srcOrd="4" destOrd="0" parTransId="{21361C9C-77CC-445F-9BF4-6A66BB7363D1}" sibTransId="{2E707041-E442-4D9D-AF23-1A603BB91E0C}"/>
    <dgm:cxn modelId="{DAB96CCF-57BE-43E8-9E3B-4FBACB5AE308}" srcId="{7E5F1361-CE93-4859-B07F-524A5BD2E070}" destId="{EAC91A35-92B6-4017-AA27-7BDBAB9EB5E9}" srcOrd="8" destOrd="0" parTransId="{C5C97AE9-D0D0-4206-B565-30E16DB4DE27}" sibTransId="{332E9767-E430-4D88-9075-0B5A1407F518}"/>
    <dgm:cxn modelId="{D911DAD5-F827-431A-B446-08AB6340193F}" type="presOf" srcId="{0AEFB093-F933-45CF-9B48-644D263A53EF}" destId="{D9D449C7-AF4D-4CFD-A4EA-03FCB5AE4DA1}" srcOrd="0" destOrd="0" presId="urn:microsoft.com/office/officeart/2005/8/layout/vList2"/>
    <dgm:cxn modelId="{0983F1D6-64BC-4D2D-8F02-2589E833102D}" srcId="{7E5F1361-CE93-4859-B07F-524A5BD2E070}" destId="{D9D32D92-C399-49C7-A6F3-26B98C3C36F1}" srcOrd="7" destOrd="0" parTransId="{3C11DFD4-B815-493D-87F6-B27A4497C090}" sibTransId="{DAE00C6A-B21D-417E-B903-47A344AB45DF}"/>
    <dgm:cxn modelId="{2A659BD8-EB91-40F5-AE00-24B857F02F84}" srcId="{7E5F1361-CE93-4859-B07F-524A5BD2E070}" destId="{0A444DBF-26F4-417A-90E0-BB828E027796}" srcOrd="0" destOrd="0" parTransId="{A200AE3E-1DDB-4BAD-AC9D-6C482695EF02}" sibTransId="{560982ED-046C-4013-BD26-CF5F243C6B84}"/>
    <dgm:cxn modelId="{2ADA4EE3-6F77-4038-9748-AD36AB2E8223}" type="presOf" srcId="{A0F28DF7-91AA-4531-86E9-9DF52D333229}" destId="{4C5426E6-F26A-4D3B-AD4B-A15A1685221F}" srcOrd="0" destOrd="0" presId="urn:microsoft.com/office/officeart/2005/8/layout/vList2"/>
    <dgm:cxn modelId="{09EE15EE-CD20-416E-8619-03B93EBD8B92}" srcId="{7E5F1361-CE93-4859-B07F-524A5BD2E070}" destId="{DA5845A1-258F-48DA-806D-58428AF133A6}" srcOrd="1" destOrd="0" parTransId="{DBCB4CC3-7ECF-427A-9514-122DC4F32282}" sibTransId="{0A284E5B-9CD0-4638-B0AE-3E2B4C6BF027}"/>
    <dgm:cxn modelId="{34EDBDF1-7182-42DB-B568-7677B84F0FFB}" type="presOf" srcId="{DA5845A1-258F-48DA-806D-58428AF133A6}" destId="{48D18F00-C383-43C1-9C2B-4C28037030FC}" srcOrd="0" destOrd="0" presId="urn:microsoft.com/office/officeart/2005/8/layout/vList2"/>
    <dgm:cxn modelId="{E81804BE-8942-4ED3-A810-F54F977BB436}" type="presParOf" srcId="{4BFDA6D5-4E85-4D8A-AFC5-519FEB2A3F49}" destId="{2EBEAC9A-6962-415C-A3AF-7171A0018477}" srcOrd="0" destOrd="0" presId="urn:microsoft.com/office/officeart/2005/8/layout/vList2"/>
    <dgm:cxn modelId="{214420E7-A0FA-4FAB-80B5-A38D4CD3A8C3}" type="presParOf" srcId="{4BFDA6D5-4E85-4D8A-AFC5-519FEB2A3F49}" destId="{DE64F9D6-EE7C-4329-AD36-F70498A397F3}" srcOrd="1" destOrd="0" presId="urn:microsoft.com/office/officeart/2005/8/layout/vList2"/>
    <dgm:cxn modelId="{8D60D47F-14C4-4CF3-875C-0AB80BB7DFDB}" type="presParOf" srcId="{4BFDA6D5-4E85-4D8A-AFC5-519FEB2A3F49}" destId="{48D18F00-C383-43C1-9C2B-4C28037030FC}" srcOrd="2" destOrd="0" presId="urn:microsoft.com/office/officeart/2005/8/layout/vList2"/>
    <dgm:cxn modelId="{3DAE040D-EF0C-4264-9EDB-A9D89E2928F6}" type="presParOf" srcId="{4BFDA6D5-4E85-4D8A-AFC5-519FEB2A3F49}" destId="{7C1199E2-7C60-4C0E-80B0-748101D7F328}" srcOrd="3" destOrd="0" presId="urn:microsoft.com/office/officeart/2005/8/layout/vList2"/>
    <dgm:cxn modelId="{3A9A1F9A-AC68-40F8-B7FF-85262FD4E810}" type="presParOf" srcId="{4BFDA6D5-4E85-4D8A-AFC5-519FEB2A3F49}" destId="{D9D449C7-AF4D-4CFD-A4EA-03FCB5AE4DA1}" srcOrd="4" destOrd="0" presId="urn:microsoft.com/office/officeart/2005/8/layout/vList2"/>
    <dgm:cxn modelId="{B6DA113D-6C6E-4975-A74F-5811129F878B}" type="presParOf" srcId="{4BFDA6D5-4E85-4D8A-AFC5-519FEB2A3F49}" destId="{C7E0F3DC-FBEA-4D7E-B47F-1AC2F862943B}" srcOrd="5" destOrd="0" presId="urn:microsoft.com/office/officeart/2005/8/layout/vList2"/>
    <dgm:cxn modelId="{960077B1-CA10-4CBB-8723-A290DF8F8AA6}" type="presParOf" srcId="{4BFDA6D5-4E85-4D8A-AFC5-519FEB2A3F49}" destId="{4C5426E6-F26A-4D3B-AD4B-A15A1685221F}" srcOrd="6" destOrd="0" presId="urn:microsoft.com/office/officeart/2005/8/layout/vList2"/>
    <dgm:cxn modelId="{0A6B22A5-6CF2-4933-8233-6B7D841217AE}" type="presParOf" srcId="{4BFDA6D5-4E85-4D8A-AFC5-519FEB2A3F49}" destId="{CFCB2EC4-00C9-4D4C-A4B9-42F14608BF7F}" srcOrd="7" destOrd="0" presId="urn:microsoft.com/office/officeart/2005/8/layout/vList2"/>
    <dgm:cxn modelId="{F943E6CB-2638-46C5-8545-8743B233AF83}" type="presParOf" srcId="{4BFDA6D5-4E85-4D8A-AFC5-519FEB2A3F49}" destId="{F768A3A5-961C-48BC-8B80-61DD097555CB}" srcOrd="8" destOrd="0" presId="urn:microsoft.com/office/officeart/2005/8/layout/vList2"/>
    <dgm:cxn modelId="{6E645FF1-80C2-4E75-B10E-0A8815AEA2DA}" type="presParOf" srcId="{4BFDA6D5-4E85-4D8A-AFC5-519FEB2A3F49}" destId="{553F0694-2930-46DC-8DCE-0E021B12F0A9}" srcOrd="9" destOrd="0" presId="urn:microsoft.com/office/officeart/2005/8/layout/vList2"/>
    <dgm:cxn modelId="{E6B68681-909B-4F1D-91EA-318B40256E3C}" type="presParOf" srcId="{4BFDA6D5-4E85-4D8A-AFC5-519FEB2A3F49}" destId="{1D7DD28A-59D7-47FC-8479-FFDF5414A243}" srcOrd="10" destOrd="0" presId="urn:microsoft.com/office/officeart/2005/8/layout/vList2"/>
    <dgm:cxn modelId="{6B8C7B98-8489-4A53-93D4-8473D93BDEEF}" type="presParOf" srcId="{4BFDA6D5-4E85-4D8A-AFC5-519FEB2A3F49}" destId="{52B40E9B-1FA1-4EBD-99D5-613157D02B38}" srcOrd="11" destOrd="0" presId="urn:microsoft.com/office/officeart/2005/8/layout/vList2"/>
    <dgm:cxn modelId="{881AA934-1AD9-4FD4-9B2B-7AEC1F5FE709}" type="presParOf" srcId="{4BFDA6D5-4E85-4D8A-AFC5-519FEB2A3F49}" destId="{1BC8652E-0C6B-4621-8E32-3EDC2A230491}" srcOrd="12" destOrd="0" presId="urn:microsoft.com/office/officeart/2005/8/layout/vList2"/>
    <dgm:cxn modelId="{8A9B8F30-ACBB-4730-BD18-DE22CA972E3D}" type="presParOf" srcId="{4BFDA6D5-4E85-4D8A-AFC5-519FEB2A3F49}" destId="{95B5540F-34FB-4AFF-AE36-DE465352C13B}" srcOrd="13" destOrd="0" presId="urn:microsoft.com/office/officeart/2005/8/layout/vList2"/>
    <dgm:cxn modelId="{4AF224D3-0574-4A1F-9F53-D696F13EBE40}" type="presParOf" srcId="{4BFDA6D5-4E85-4D8A-AFC5-519FEB2A3F49}" destId="{0F51242C-3055-4E70-BFC5-F9FA4D626C62}" srcOrd="14" destOrd="0" presId="urn:microsoft.com/office/officeart/2005/8/layout/vList2"/>
    <dgm:cxn modelId="{3CC7D81E-B12C-4222-900B-61918DFB637A}" type="presParOf" srcId="{4BFDA6D5-4E85-4D8A-AFC5-519FEB2A3F49}" destId="{185129FF-8D22-4923-9C5A-9C052EE392FB}" srcOrd="15" destOrd="0" presId="urn:microsoft.com/office/officeart/2005/8/layout/vList2"/>
    <dgm:cxn modelId="{98DD6B08-1695-4A24-B324-31650154AF5D}" type="presParOf" srcId="{4BFDA6D5-4E85-4D8A-AFC5-519FEB2A3F49}" destId="{393EEC94-54FF-434A-B5CE-D08C18620C22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5F1361-CE93-4859-B07F-524A5BD2E070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A444DBF-26F4-417A-90E0-BB828E027796}">
      <dgm:prSet/>
      <dgm:spPr/>
      <dgm:t>
        <a:bodyPr/>
        <a:lstStyle/>
        <a:p>
          <a:r>
            <a:rPr lang="en-US"/>
            <a:t>Rotary Youth Exchange Student – USA 2011</a:t>
          </a:r>
        </a:p>
      </dgm:t>
    </dgm:pt>
    <dgm:pt modelId="{A200AE3E-1DDB-4BAD-AC9D-6C482695EF02}" type="parTrans" cxnId="{2A659BD8-EB91-40F5-AE00-24B857F02F84}">
      <dgm:prSet/>
      <dgm:spPr/>
      <dgm:t>
        <a:bodyPr/>
        <a:lstStyle/>
        <a:p>
          <a:endParaRPr lang="en-US"/>
        </a:p>
      </dgm:t>
    </dgm:pt>
    <dgm:pt modelId="{560982ED-046C-4013-BD26-CF5F243C6B84}" type="sibTrans" cxnId="{2A659BD8-EB91-40F5-AE00-24B857F02F84}">
      <dgm:prSet/>
      <dgm:spPr/>
      <dgm:t>
        <a:bodyPr/>
        <a:lstStyle/>
        <a:p>
          <a:endParaRPr lang="en-US"/>
        </a:p>
      </dgm:t>
    </dgm:pt>
    <dgm:pt modelId="{DA5845A1-258F-48DA-806D-58428AF133A6}">
      <dgm:prSet/>
      <dgm:spPr/>
      <dgm:t>
        <a:bodyPr/>
        <a:lstStyle/>
        <a:p>
          <a:r>
            <a:rPr lang="en-US" dirty="0"/>
            <a:t>Charter President Rotary Club of University of Canberra 2013</a:t>
          </a:r>
        </a:p>
      </dgm:t>
    </dgm:pt>
    <dgm:pt modelId="{DBCB4CC3-7ECF-427A-9514-122DC4F32282}" type="parTrans" cxnId="{09EE15EE-CD20-416E-8619-03B93EBD8B92}">
      <dgm:prSet/>
      <dgm:spPr/>
      <dgm:t>
        <a:bodyPr/>
        <a:lstStyle/>
        <a:p>
          <a:endParaRPr lang="en-US"/>
        </a:p>
      </dgm:t>
    </dgm:pt>
    <dgm:pt modelId="{0A284E5B-9CD0-4638-B0AE-3E2B4C6BF027}" type="sibTrans" cxnId="{09EE15EE-CD20-416E-8619-03B93EBD8B92}">
      <dgm:prSet/>
      <dgm:spPr/>
      <dgm:t>
        <a:bodyPr/>
        <a:lstStyle/>
        <a:p>
          <a:endParaRPr lang="en-US"/>
        </a:p>
      </dgm:t>
    </dgm:pt>
    <dgm:pt modelId="{0AEFB093-F933-45CF-9B48-644D263A53EF}">
      <dgm:prSet/>
      <dgm:spPr/>
      <dgm:t>
        <a:bodyPr/>
        <a:lstStyle/>
        <a:p>
          <a:r>
            <a:rPr lang="en-US" dirty="0"/>
            <a:t>Graduated with International Studies &amp; Communications Degrees</a:t>
          </a:r>
        </a:p>
      </dgm:t>
    </dgm:pt>
    <dgm:pt modelId="{38B6BC49-7B13-42DD-89A8-60B2096896AE}" type="parTrans" cxnId="{FA29CD5D-CC9F-4D35-8A03-295D1383C6C5}">
      <dgm:prSet/>
      <dgm:spPr/>
      <dgm:t>
        <a:bodyPr/>
        <a:lstStyle/>
        <a:p>
          <a:endParaRPr lang="en-US"/>
        </a:p>
      </dgm:t>
    </dgm:pt>
    <dgm:pt modelId="{B675413C-95E6-49F0-8829-0497B37297E6}" type="sibTrans" cxnId="{FA29CD5D-CC9F-4D35-8A03-295D1383C6C5}">
      <dgm:prSet/>
      <dgm:spPr/>
      <dgm:t>
        <a:bodyPr/>
        <a:lstStyle/>
        <a:p>
          <a:endParaRPr lang="en-US"/>
        </a:p>
      </dgm:t>
    </dgm:pt>
    <dgm:pt modelId="{A0F28DF7-91AA-4531-86E9-9DF52D333229}">
      <dgm:prSet/>
      <dgm:spPr/>
      <dgm:t>
        <a:bodyPr/>
        <a:lstStyle/>
        <a:p>
          <a:r>
            <a:rPr lang="en-US"/>
            <a:t>RYLArian – D9710 &amp; RYLA Oceania</a:t>
          </a:r>
        </a:p>
      </dgm:t>
    </dgm:pt>
    <dgm:pt modelId="{3D14B5FE-944B-4EB2-B455-ED7F05A08520}" type="parTrans" cxnId="{455E892A-377F-4AF3-B4B9-13E27141F467}">
      <dgm:prSet/>
      <dgm:spPr/>
      <dgm:t>
        <a:bodyPr/>
        <a:lstStyle/>
        <a:p>
          <a:endParaRPr lang="en-US"/>
        </a:p>
      </dgm:t>
    </dgm:pt>
    <dgm:pt modelId="{AB825B12-0609-4906-B52E-7668B2B956D4}" type="sibTrans" cxnId="{455E892A-377F-4AF3-B4B9-13E27141F467}">
      <dgm:prSet/>
      <dgm:spPr/>
      <dgm:t>
        <a:bodyPr/>
        <a:lstStyle/>
        <a:p>
          <a:endParaRPr lang="en-US"/>
        </a:p>
      </dgm:t>
    </dgm:pt>
    <dgm:pt modelId="{3D342D6F-4ECA-467D-9203-3823BB43AF22}">
      <dgm:prSet/>
      <dgm:spPr/>
      <dgm:t>
        <a:bodyPr/>
        <a:lstStyle/>
        <a:p>
          <a:r>
            <a:rPr lang="en-US" dirty="0"/>
            <a:t>Obsessed with International Conventions – Sydney, Sao Paulo, Seoul, Atlanta, Toronto</a:t>
          </a:r>
        </a:p>
      </dgm:t>
    </dgm:pt>
    <dgm:pt modelId="{21361C9C-77CC-445F-9BF4-6A66BB7363D1}" type="parTrans" cxnId="{E7C292C8-39DB-41DA-8561-A431C82432E8}">
      <dgm:prSet/>
      <dgm:spPr/>
      <dgm:t>
        <a:bodyPr/>
        <a:lstStyle/>
        <a:p>
          <a:endParaRPr lang="en-US"/>
        </a:p>
      </dgm:t>
    </dgm:pt>
    <dgm:pt modelId="{2E707041-E442-4D9D-AF23-1A603BB91E0C}" type="sibTrans" cxnId="{E7C292C8-39DB-41DA-8561-A431C82432E8}">
      <dgm:prSet/>
      <dgm:spPr/>
      <dgm:t>
        <a:bodyPr/>
        <a:lstStyle/>
        <a:p>
          <a:endParaRPr lang="en-US"/>
        </a:p>
      </dgm:t>
    </dgm:pt>
    <dgm:pt modelId="{B253177F-9B08-4041-BA44-8D371EB9F83B}">
      <dgm:prSet/>
      <dgm:spPr/>
      <dgm:t>
        <a:bodyPr/>
        <a:lstStyle/>
        <a:p>
          <a:r>
            <a:rPr lang="en-US" dirty="0"/>
            <a:t>Service Project in Mexico with Rotarians and </a:t>
          </a:r>
          <a:r>
            <a:rPr lang="en-US" dirty="0" err="1"/>
            <a:t>Rotaractors</a:t>
          </a:r>
          <a:r>
            <a:rPr lang="en-US" dirty="0"/>
            <a:t> from San Diego</a:t>
          </a:r>
        </a:p>
      </dgm:t>
    </dgm:pt>
    <dgm:pt modelId="{D03F6A36-4F92-4767-AFE4-EEE23AD9F175}" type="parTrans" cxnId="{C1164315-A555-4BF5-B157-A59455A9B45A}">
      <dgm:prSet/>
      <dgm:spPr/>
      <dgm:t>
        <a:bodyPr/>
        <a:lstStyle/>
        <a:p>
          <a:endParaRPr lang="en-US"/>
        </a:p>
      </dgm:t>
    </dgm:pt>
    <dgm:pt modelId="{47E80882-23C7-47DE-B661-CCF2E43D1ED3}" type="sibTrans" cxnId="{C1164315-A555-4BF5-B157-A59455A9B45A}">
      <dgm:prSet/>
      <dgm:spPr/>
      <dgm:t>
        <a:bodyPr/>
        <a:lstStyle/>
        <a:p>
          <a:endParaRPr lang="en-US"/>
        </a:p>
      </dgm:t>
    </dgm:pt>
    <dgm:pt modelId="{3A15AB5A-85FC-48C4-9F2B-42404B7C9578}">
      <dgm:prSet/>
      <dgm:spPr/>
      <dgm:t>
        <a:bodyPr/>
        <a:lstStyle/>
        <a:p>
          <a:r>
            <a:rPr lang="en-US" dirty="0"/>
            <a:t>Rotarian – RC of Hall</a:t>
          </a:r>
        </a:p>
      </dgm:t>
    </dgm:pt>
    <dgm:pt modelId="{A84548E6-B097-4504-98D9-ABC71A8DEF42}" type="parTrans" cxnId="{CF34C052-A3BA-48DE-9F5B-AC028E4A89A2}">
      <dgm:prSet/>
      <dgm:spPr/>
      <dgm:t>
        <a:bodyPr/>
        <a:lstStyle/>
        <a:p>
          <a:endParaRPr lang="en-AU"/>
        </a:p>
      </dgm:t>
    </dgm:pt>
    <dgm:pt modelId="{96C34603-07A7-4A5E-BD0C-CB5FA9FA7D7B}" type="sibTrans" cxnId="{CF34C052-A3BA-48DE-9F5B-AC028E4A89A2}">
      <dgm:prSet/>
      <dgm:spPr/>
      <dgm:t>
        <a:bodyPr/>
        <a:lstStyle/>
        <a:p>
          <a:endParaRPr lang="en-AU"/>
        </a:p>
      </dgm:t>
    </dgm:pt>
    <dgm:pt modelId="{D9D32D92-C399-49C7-A6F3-26B98C3C36F1}">
      <dgm:prSet/>
      <dgm:spPr/>
      <dgm:t>
        <a:bodyPr/>
        <a:lstStyle/>
        <a:p>
          <a:r>
            <a:rPr lang="en-US" dirty="0"/>
            <a:t>Consultant – Downer </a:t>
          </a:r>
          <a:r>
            <a:rPr lang="en-US" dirty="0" err="1"/>
            <a:t>Defence</a:t>
          </a:r>
          <a:endParaRPr lang="en-US" dirty="0"/>
        </a:p>
      </dgm:t>
    </dgm:pt>
    <dgm:pt modelId="{3C11DFD4-B815-493D-87F6-B27A4497C090}" type="parTrans" cxnId="{0983F1D6-64BC-4D2D-8F02-2589E833102D}">
      <dgm:prSet/>
      <dgm:spPr/>
      <dgm:t>
        <a:bodyPr/>
        <a:lstStyle/>
        <a:p>
          <a:endParaRPr lang="en-AU"/>
        </a:p>
      </dgm:t>
    </dgm:pt>
    <dgm:pt modelId="{DAE00C6A-B21D-417E-B903-47A344AB45DF}" type="sibTrans" cxnId="{0983F1D6-64BC-4D2D-8F02-2589E833102D}">
      <dgm:prSet/>
      <dgm:spPr/>
      <dgm:t>
        <a:bodyPr/>
        <a:lstStyle/>
        <a:p>
          <a:endParaRPr lang="en-AU"/>
        </a:p>
      </dgm:t>
    </dgm:pt>
    <dgm:pt modelId="{EAC91A35-92B6-4017-AA27-7BDBAB9EB5E9}">
      <dgm:prSet/>
      <dgm:spPr/>
      <dgm:t>
        <a:bodyPr/>
        <a:lstStyle/>
        <a:p>
          <a:r>
            <a:rPr lang="en-US" dirty="0"/>
            <a:t>I &lt;3 New York</a:t>
          </a:r>
        </a:p>
      </dgm:t>
    </dgm:pt>
    <dgm:pt modelId="{C5C97AE9-D0D0-4206-B565-30E16DB4DE27}" type="parTrans" cxnId="{DAB96CCF-57BE-43E8-9E3B-4FBACB5AE308}">
      <dgm:prSet/>
      <dgm:spPr/>
      <dgm:t>
        <a:bodyPr/>
        <a:lstStyle/>
        <a:p>
          <a:endParaRPr lang="en-AU"/>
        </a:p>
      </dgm:t>
    </dgm:pt>
    <dgm:pt modelId="{332E9767-E430-4D88-9075-0B5A1407F518}" type="sibTrans" cxnId="{DAB96CCF-57BE-43E8-9E3B-4FBACB5AE308}">
      <dgm:prSet/>
      <dgm:spPr/>
      <dgm:t>
        <a:bodyPr/>
        <a:lstStyle/>
        <a:p>
          <a:endParaRPr lang="en-AU"/>
        </a:p>
      </dgm:t>
    </dgm:pt>
    <dgm:pt modelId="{5EF392D3-C313-4803-B0A2-90BB638A6D6C}">
      <dgm:prSet/>
      <dgm:spPr/>
      <dgm:t>
        <a:bodyPr/>
        <a:lstStyle/>
        <a:p>
          <a:r>
            <a:rPr lang="en-US" dirty="0"/>
            <a:t>District Rotaract Representative 9710 2017-18</a:t>
          </a:r>
        </a:p>
      </dgm:t>
    </dgm:pt>
    <dgm:pt modelId="{D28A3047-A217-4324-AE29-2B674D0CAE4A}" type="parTrans" cxnId="{5DBFF5FE-17E4-4A4E-ABD3-011CCBA560D6}">
      <dgm:prSet/>
      <dgm:spPr/>
      <dgm:t>
        <a:bodyPr/>
        <a:lstStyle/>
        <a:p>
          <a:endParaRPr lang="en-AU"/>
        </a:p>
      </dgm:t>
    </dgm:pt>
    <dgm:pt modelId="{CA5BBF1F-4E8E-4134-A24F-F1C56223C699}" type="sibTrans" cxnId="{5DBFF5FE-17E4-4A4E-ABD3-011CCBA560D6}">
      <dgm:prSet/>
      <dgm:spPr/>
      <dgm:t>
        <a:bodyPr/>
        <a:lstStyle/>
        <a:p>
          <a:endParaRPr lang="en-AU"/>
        </a:p>
      </dgm:t>
    </dgm:pt>
    <dgm:pt modelId="{4BFDA6D5-4E85-4D8A-AFC5-519FEB2A3F49}" type="pres">
      <dgm:prSet presAssocID="{7E5F1361-CE93-4859-B07F-524A5BD2E070}" presName="linear" presStyleCnt="0">
        <dgm:presLayoutVars>
          <dgm:animLvl val="lvl"/>
          <dgm:resizeHandles val="exact"/>
        </dgm:presLayoutVars>
      </dgm:prSet>
      <dgm:spPr/>
    </dgm:pt>
    <dgm:pt modelId="{2EBEAC9A-6962-415C-A3AF-7171A0018477}" type="pres">
      <dgm:prSet presAssocID="{0A444DBF-26F4-417A-90E0-BB828E027796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DE64F9D6-EE7C-4329-AD36-F70498A397F3}" type="pres">
      <dgm:prSet presAssocID="{560982ED-046C-4013-BD26-CF5F243C6B84}" presName="spacer" presStyleCnt="0"/>
      <dgm:spPr/>
    </dgm:pt>
    <dgm:pt modelId="{48D18F00-C383-43C1-9C2B-4C28037030FC}" type="pres">
      <dgm:prSet presAssocID="{DA5845A1-258F-48DA-806D-58428AF133A6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7C1199E2-7C60-4C0E-80B0-748101D7F328}" type="pres">
      <dgm:prSet presAssocID="{0A284E5B-9CD0-4638-B0AE-3E2B4C6BF027}" presName="spacer" presStyleCnt="0"/>
      <dgm:spPr/>
    </dgm:pt>
    <dgm:pt modelId="{41C787DF-E6CA-4AB8-8864-A842B188A5BD}" type="pres">
      <dgm:prSet presAssocID="{5EF392D3-C313-4803-B0A2-90BB638A6D6C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C6089C79-284B-41DD-A644-01A1664303E8}" type="pres">
      <dgm:prSet presAssocID="{CA5BBF1F-4E8E-4134-A24F-F1C56223C699}" presName="spacer" presStyleCnt="0"/>
      <dgm:spPr/>
    </dgm:pt>
    <dgm:pt modelId="{D9D449C7-AF4D-4CFD-A4EA-03FCB5AE4DA1}" type="pres">
      <dgm:prSet presAssocID="{0AEFB093-F933-45CF-9B48-644D263A53EF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C7E0F3DC-FBEA-4D7E-B47F-1AC2F862943B}" type="pres">
      <dgm:prSet presAssocID="{B675413C-95E6-49F0-8829-0497B37297E6}" presName="spacer" presStyleCnt="0"/>
      <dgm:spPr/>
    </dgm:pt>
    <dgm:pt modelId="{4C5426E6-F26A-4D3B-AD4B-A15A1685221F}" type="pres">
      <dgm:prSet presAssocID="{A0F28DF7-91AA-4531-86E9-9DF52D333229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CFCB2EC4-00C9-4D4C-A4B9-42F14608BF7F}" type="pres">
      <dgm:prSet presAssocID="{AB825B12-0609-4906-B52E-7668B2B956D4}" presName="spacer" presStyleCnt="0"/>
      <dgm:spPr/>
    </dgm:pt>
    <dgm:pt modelId="{F768A3A5-961C-48BC-8B80-61DD097555CB}" type="pres">
      <dgm:prSet presAssocID="{3D342D6F-4ECA-467D-9203-3823BB43AF22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553F0694-2930-46DC-8DCE-0E021B12F0A9}" type="pres">
      <dgm:prSet presAssocID="{2E707041-E442-4D9D-AF23-1A603BB91E0C}" presName="spacer" presStyleCnt="0"/>
      <dgm:spPr/>
    </dgm:pt>
    <dgm:pt modelId="{1D7DD28A-59D7-47FC-8479-FFDF5414A243}" type="pres">
      <dgm:prSet presAssocID="{B253177F-9B08-4041-BA44-8D371EB9F83B}" presName="parentText" presStyleLbl="node1" presStyleIdx="6" presStyleCnt="10">
        <dgm:presLayoutVars>
          <dgm:chMax val="0"/>
          <dgm:bulletEnabled val="1"/>
        </dgm:presLayoutVars>
      </dgm:prSet>
      <dgm:spPr/>
    </dgm:pt>
    <dgm:pt modelId="{52B40E9B-1FA1-4EBD-99D5-613157D02B38}" type="pres">
      <dgm:prSet presAssocID="{47E80882-23C7-47DE-B661-CCF2E43D1ED3}" presName="spacer" presStyleCnt="0"/>
      <dgm:spPr/>
    </dgm:pt>
    <dgm:pt modelId="{1BC8652E-0C6B-4621-8E32-3EDC2A230491}" type="pres">
      <dgm:prSet presAssocID="{3A15AB5A-85FC-48C4-9F2B-42404B7C9578}" presName="parentText" presStyleLbl="node1" presStyleIdx="7" presStyleCnt="10" custLinFactNeighborY="-2908">
        <dgm:presLayoutVars>
          <dgm:chMax val="0"/>
          <dgm:bulletEnabled val="1"/>
        </dgm:presLayoutVars>
      </dgm:prSet>
      <dgm:spPr/>
    </dgm:pt>
    <dgm:pt modelId="{95B5540F-34FB-4AFF-AE36-DE465352C13B}" type="pres">
      <dgm:prSet presAssocID="{96C34603-07A7-4A5E-BD0C-CB5FA9FA7D7B}" presName="spacer" presStyleCnt="0"/>
      <dgm:spPr/>
    </dgm:pt>
    <dgm:pt modelId="{0F51242C-3055-4E70-BFC5-F9FA4D626C62}" type="pres">
      <dgm:prSet presAssocID="{D9D32D92-C399-49C7-A6F3-26B98C3C36F1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185129FF-8D22-4923-9C5A-9C052EE392FB}" type="pres">
      <dgm:prSet presAssocID="{DAE00C6A-B21D-417E-B903-47A344AB45DF}" presName="spacer" presStyleCnt="0"/>
      <dgm:spPr/>
    </dgm:pt>
    <dgm:pt modelId="{393EEC94-54FF-434A-B5CE-D08C18620C22}" type="pres">
      <dgm:prSet presAssocID="{EAC91A35-92B6-4017-AA27-7BDBAB9EB5E9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60D4C102-1086-4D04-846C-E59FCA7AF0D1}" type="presOf" srcId="{0A444DBF-26F4-417A-90E0-BB828E027796}" destId="{2EBEAC9A-6962-415C-A3AF-7171A0018477}" srcOrd="0" destOrd="0" presId="urn:microsoft.com/office/officeart/2005/8/layout/vList2"/>
    <dgm:cxn modelId="{12ECA308-3992-4EBA-9D96-9A1C8BD76A58}" type="presOf" srcId="{5EF392D3-C313-4803-B0A2-90BB638A6D6C}" destId="{41C787DF-E6CA-4AB8-8864-A842B188A5BD}" srcOrd="0" destOrd="0" presId="urn:microsoft.com/office/officeart/2005/8/layout/vList2"/>
    <dgm:cxn modelId="{C1164315-A555-4BF5-B157-A59455A9B45A}" srcId="{7E5F1361-CE93-4859-B07F-524A5BD2E070}" destId="{B253177F-9B08-4041-BA44-8D371EB9F83B}" srcOrd="6" destOrd="0" parTransId="{D03F6A36-4F92-4767-AFE4-EEE23AD9F175}" sibTransId="{47E80882-23C7-47DE-B661-CCF2E43D1ED3}"/>
    <dgm:cxn modelId="{455E892A-377F-4AF3-B4B9-13E27141F467}" srcId="{7E5F1361-CE93-4859-B07F-524A5BD2E070}" destId="{A0F28DF7-91AA-4531-86E9-9DF52D333229}" srcOrd="4" destOrd="0" parTransId="{3D14B5FE-944B-4EB2-B455-ED7F05A08520}" sibTransId="{AB825B12-0609-4906-B52E-7668B2B956D4}"/>
    <dgm:cxn modelId="{382CD52F-3069-4772-A0BF-897F7D17B777}" type="presOf" srcId="{3A15AB5A-85FC-48C4-9F2B-42404B7C9578}" destId="{1BC8652E-0C6B-4621-8E32-3EDC2A230491}" srcOrd="0" destOrd="0" presId="urn:microsoft.com/office/officeart/2005/8/layout/vList2"/>
    <dgm:cxn modelId="{FA29CD5D-CC9F-4D35-8A03-295D1383C6C5}" srcId="{7E5F1361-CE93-4859-B07F-524A5BD2E070}" destId="{0AEFB093-F933-45CF-9B48-644D263A53EF}" srcOrd="3" destOrd="0" parTransId="{38B6BC49-7B13-42DD-89A8-60B2096896AE}" sibTransId="{B675413C-95E6-49F0-8829-0497B37297E6}"/>
    <dgm:cxn modelId="{AA69D449-85E3-4BF6-9AB1-71CCE35B5C1E}" type="presOf" srcId="{EAC91A35-92B6-4017-AA27-7BDBAB9EB5E9}" destId="{393EEC94-54FF-434A-B5CE-D08C18620C22}" srcOrd="0" destOrd="0" presId="urn:microsoft.com/office/officeart/2005/8/layout/vList2"/>
    <dgm:cxn modelId="{CF34C052-A3BA-48DE-9F5B-AC028E4A89A2}" srcId="{7E5F1361-CE93-4859-B07F-524A5BD2E070}" destId="{3A15AB5A-85FC-48C4-9F2B-42404B7C9578}" srcOrd="7" destOrd="0" parTransId="{A84548E6-B097-4504-98D9-ABC71A8DEF42}" sibTransId="{96C34603-07A7-4A5E-BD0C-CB5FA9FA7D7B}"/>
    <dgm:cxn modelId="{B1CC0075-3B78-4BC2-AB47-4240E0560872}" type="presOf" srcId="{7E5F1361-CE93-4859-B07F-524A5BD2E070}" destId="{4BFDA6D5-4E85-4D8A-AFC5-519FEB2A3F49}" srcOrd="0" destOrd="0" presId="urn:microsoft.com/office/officeart/2005/8/layout/vList2"/>
    <dgm:cxn modelId="{D9274887-6818-4EF0-AACC-DFE8D438F762}" type="presOf" srcId="{D9D32D92-C399-49C7-A6F3-26B98C3C36F1}" destId="{0F51242C-3055-4E70-BFC5-F9FA4D626C62}" srcOrd="0" destOrd="0" presId="urn:microsoft.com/office/officeart/2005/8/layout/vList2"/>
    <dgm:cxn modelId="{28544CC3-8F44-42F1-8F3D-DA0BEC0C2210}" type="presOf" srcId="{3D342D6F-4ECA-467D-9203-3823BB43AF22}" destId="{F768A3A5-961C-48BC-8B80-61DD097555CB}" srcOrd="0" destOrd="0" presId="urn:microsoft.com/office/officeart/2005/8/layout/vList2"/>
    <dgm:cxn modelId="{573180C5-87F2-4C5E-9385-855C6D9390FD}" type="presOf" srcId="{B253177F-9B08-4041-BA44-8D371EB9F83B}" destId="{1D7DD28A-59D7-47FC-8479-FFDF5414A243}" srcOrd="0" destOrd="0" presId="urn:microsoft.com/office/officeart/2005/8/layout/vList2"/>
    <dgm:cxn modelId="{E7C292C8-39DB-41DA-8561-A431C82432E8}" srcId="{7E5F1361-CE93-4859-B07F-524A5BD2E070}" destId="{3D342D6F-4ECA-467D-9203-3823BB43AF22}" srcOrd="5" destOrd="0" parTransId="{21361C9C-77CC-445F-9BF4-6A66BB7363D1}" sibTransId="{2E707041-E442-4D9D-AF23-1A603BB91E0C}"/>
    <dgm:cxn modelId="{DAB96CCF-57BE-43E8-9E3B-4FBACB5AE308}" srcId="{7E5F1361-CE93-4859-B07F-524A5BD2E070}" destId="{EAC91A35-92B6-4017-AA27-7BDBAB9EB5E9}" srcOrd="9" destOrd="0" parTransId="{C5C97AE9-D0D0-4206-B565-30E16DB4DE27}" sibTransId="{332E9767-E430-4D88-9075-0B5A1407F518}"/>
    <dgm:cxn modelId="{D911DAD5-F827-431A-B446-08AB6340193F}" type="presOf" srcId="{0AEFB093-F933-45CF-9B48-644D263A53EF}" destId="{D9D449C7-AF4D-4CFD-A4EA-03FCB5AE4DA1}" srcOrd="0" destOrd="0" presId="urn:microsoft.com/office/officeart/2005/8/layout/vList2"/>
    <dgm:cxn modelId="{0983F1D6-64BC-4D2D-8F02-2589E833102D}" srcId="{7E5F1361-CE93-4859-B07F-524A5BD2E070}" destId="{D9D32D92-C399-49C7-A6F3-26B98C3C36F1}" srcOrd="8" destOrd="0" parTransId="{3C11DFD4-B815-493D-87F6-B27A4497C090}" sibTransId="{DAE00C6A-B21D-417E-B903-47A344AB45DF}"/>
    <dgm:cxn modelId="{2A659BD8-EB91-40F5-AE00-24B857F02F84}" srcId="{7E5F1361-CE93-4859-B07F-524A5BD2E070}" destId="{0A444DBF-26F4-417A-90E0-BB828E027796}" srcOrd="0" destOrd="0" parTransId="{A200AE3E-1DDB-4BAD-AC9D-6C482695EF02}" sibTransId="{560982ED-046C-4013-BD26-CF5F243C6B84}"/>
    <dgm:cxn modelId="{2ADA4EE3-6F77-4038-9748-AD36AB2E8223}" type="presOf" srcId="{A0F28DF7-91AA-4531-86E9-9DF52D333229}" destId="{4C5426E6-F26A-4D3B-AD4B-A15A1685221F}" srcOrd="0" destOrd="0" presId="urn:microsoft.com/office/officeart/2005/8/layout/vList2"/>
    <dgm:cxn modelId="{09EE15EE-CD20-416E-8619-03B93EBD8B92}" srcId="{7E5F1361-CE93-4859-B07F-524A5BD2E070}" destId="{DA5845A1-258F-48DA-806D-58428AF133A6}" srcOrd="1" destOrd="0" parTransId="{DBCB4CC3-7ECF-427A-9514-122DC4F32282}" sibTransId="{0A284E5B-9CD0-4638-B0AE-3E2B4C6BF027}"/>
    <dgm:cxn modelId="{34EDBDF1-7182-42DB-B568-7677B84F0FFB}" type="presOf" srcId="{DA5845A1-258F-48DA-806D-58428AF133A6}" destId="{48D18F00-C383-43C1-9C2B-4C28037030FC}" srcOrd="0" destOrd="0" presId="urn:microsoft.com/office/officeart/2005/8/layout/vList2"/>
    <dgm:cxn modelId="{5DBFF5FE-17E4-4A4E-ABD3-011CCBA560D6}" srcId="{7E5F1361-CE93-4859-B07F-524A5BD2E070}" destId="{5EF392D3-C313-4803-B0A2-90BB638A6D6C}" srcOrd="2" destOrd="0" parTransId="{D28A3047-A217-4324-AE29-2B674D0CAE4A}" sibTransId="{CA5BBF1F-4E8E-4134-A24F-F1C56223C699}"/>
    <dgm:cxn modelId="{E81804BE-8942-4ED3-A810-F54F977BB436}" type="presParOf" srcId="{4BFDA6D5-4E85-4D8A-AFC5-519FEB2A3F49}" destId="{2EBEAC9A-6962-415C-A3AF-7171A0018477}" srcOrd="0" destOrd="0" presId="urn:microsoft.com/office/officeart/2005/8/layout/vList2"/>
    <dgm:cxn modelId="{214420E7-A0FA-4FAB-80B5-A38D4CD3A8C3}" type="presParOf" srcId="{4BFDA6D5-4E85-4D8A-AFC5-519FEB2A3F49}" destId="{DE64F9D6-EE7C-4329-AD36-F70498A397F3}" srcOrd="1" destOrd="0" presId="urn:microsoft.com/office/officeart/2005/8/layout/vList2"/>
    <dgm:cxn modelId="{8D60D47F-14C4-4CF3-875C-0AB80BB7DFDB}" type="presParOf" srcId="{4BFDA6D5-4E85-4D8A-AFC5-519FEB2A3F49}" destId="{48D18F00-C383-43C1-9C2B-4C28037030FC}" srcOrd="2" destOrd="0" presId="urn:microsoft.com/office/officeart/2005/8/layout/vList2"/>
    <dgm:cxn modelId="{3DAE040D-EF0C-4264-9EDB-A9D89E2928F6}" type="presParOf" srcId="{4BFDA6D5-4E85-4D8A-AFC5-519FEB2A3F49}" destId="{7C1199E2-7C60-4C0E-80B0-748101D7F328}" srcOrd="3" destOrd="0" presId="urn:microsoft.com/office/officeart/2005/8/layout/vList2"/>
    <dgm:cxn modelId="{21393516-13E7-43D2-B0A9-8C58DB6472A8}" type="presParOf" srcId="{4BFDA6D5-4E85-4D8A-AFC5-519FEB2A3F49}" destId="{41C787DF-E6CA-4AB8-8864-A842B188A5BD}" srcOrd="4" destOrd="0" presId="urn:microsoft.com/office/officeart/2005/8/layout/vList2"/>
    <dgm:cxn modelId="{2120A3FB-D0D0-4C78-8316-40D0B1E27127}" type="presParOf" srcId="{4BFDA6D5-4E85-4D8A-AFC5-519FEB2A3F49}" destId="{C6089C79-284B-41DD-A644-01A1664303E8}" srcOrd="5" destOrd="0" presId="urn:microsoft.com/office/officeart/2005/8/layout/vList2"/>
    <dgm:cxn modelId="{3A9A1F9A-AC68-40F8-B7FF-85262FD4E810}" type="presParOf" srcId="{4BFDA6D5-4E85-4D8A-AFC5-519FEB2A3F49}" destId="{D9D449C7-AF4D-4CFD-A4EA-03FCB5AE4DA1}" srcOrd="6" destOrd="0" presId="urn:microsoft.com/office/officeart/2005/8/layout/vList2"/>
    <dgm:cxn modelId="{B6DA113D-6C6E-4975-A74F-5811129F878B}" type="presParOf" srcId="{4BFDA6D5-4E85-4D8A-AFC5-519FEB2A3F49}" destId="{C7E0F3DC-FBEA-4D7E-B47F-1AC2F862943B}" srcOrd="7" destOrd="0" presId="urn:microsoft.com/office/officeart/2005/8/layout/vList2"/>
    <dgm:cxn modelId="{960077B1-CA10-4CBB-8723-A290DF8F8AA6}" type="presParOf" srcId="{4BFDA6D5-4E85-4D8A-AFC5-519FEB2A3F49}" destId="{4C5426E6-F26A-4D3B-AD4B-A15A1685221F}" srcOrd="8" destOrd="0" presId="urn:microsoft.com/office/officeart/2005/8/layout/vList2"/>
    <dgm:cxn modelId="{0A6B22A5-6CF2-4933-8233-6B7D841217AE}" type="presParOf" srcId="{4BFDA6D5-4E85-4D8A-AFC5-519FEB2A3F49}" destId="{CFCB2EC4-00C9-4D4C-A4B9-42F14608BF7F}" srcOrd="9" destOrd="0" presId="urn:microsoft.com/office/officeart/2005/8/layout/vList2"/>
    <dgm:cxn modelId="{F943E6CB-2638-46C5-8545-8743B233AF83}" type="presParOf" srcId="{4BFDA6D5-4E85-4D8A-AFC5-519FEB2A3F49}" destId="{F768A3A5-961C-48BC-8B80-61DD097555CB}" srcOrd="10" destOrd="0" presId="urn:microsoft.com/office/officeart/2005/8/layout/vList2"/>
    <dgm:cxn modelId="{6E645FF1-80C2-4E75-B10E-0A8815AEA2DA}" type="presParOf" srcId="{4BFDA6D5-4E85-4D8A-AFC5-519FEB2A3F49}" destId="{553F0694-2930-46DC-8DCE-0E021B12F0A9}" srcOrd="11" destOrd="0" presId="urn:microsoft.com/office/officeart/2005/8/layout/vList2"/>
    <dgm:cxn modelId="{E6B68681-909B-4F1D-91EA-318B40256E3C}" type="presParOf" srcId="{4BFDA6D5-4E85-4D8A-AFC5-519FEB2A3F49}" destId="{1D7DD28A-59D7-47FC-8479-FFDF5414A243}" srcOrd="12" destOrd="0" presId="urn:microsoft.com/office/officeart/2005/8/layout/vList2"/>
    <dgm:cxn modelId="{6B8C7B98-8489-4A53-93D4-8473D93BDEEF}" type="presParOf" srcId="{4BFDA6D5-4E85-4D8A-AFC5-519FEB2A3F49}" destId="{52B40E9B-1FA1-4EBD-99D5-613157D02B38}" srcOrd="13" destOrd="0" presId="urn:microsoft.com/office/officeart/2005/8/layout/vList2"/>
    <dgm:cxn modelId="{881AA934-1AD9-4FD4-9B2B-7AEC1F5FE709}" type="presParOf" srcId="{4BFDA6D5-4E85-4D8A-AFC5-519FEB2A3F49}" destId="{1BC8652E-0C6B-4621-8E32-3EDC2A230491}" srcOrd="14" destOrd="0" presId="urn:microsoft.com/office/officeart/2005/8/layout/vList2"/>
    <dgm:cxn modelId="{8A9B8F30-ACBB-4730-BD18-DE22CA972E3D}" type="presParOf" srcId="{4BFDA6D5-4E85-4D8A-AFC5-519FEB2A3F49}" destId="{95B5540F-34FB-4AFF-AE36-DE465352C13B}" srcOrd="15" destOrd="0" presId="urn:microsoft.com/office/officeart/2005/8/layout/vList2"/>
    <dgm:cxn modelId="{4AF224D3-0574-4A1F-9F53-D696F13EBE40}" type="presParOf" srcId="{4BFDA6D5-4E85-4D8A-AFC5-519FEB2A3F49}" destId="{0F51242C-3055-4E70-BFC5-F9FA4D626C62}" srcOrd="16" destOrd="0" presId="urn:microsoft.com/office/officeart/2005/8/layout/vList2"/>
    <dgm:cxn modelId="{3CC7D81E-B12C-4222-900B-61918DFB637A}" type="presParOf" srcId="{4BFDA6D5-4E85-4D8A-AFC5-519FEB2A3F49}" destId="{185129FF-8D22-4923-9C5A-9C052EE392FB}" srcOrd="17" destOrd="0" presId="urn:microsoft.com/office/officeart/2005/8/layout/vList2"/>
    <dgm:cxn modelId="{98DD6B08-1695-4A24-B324-31650154AF5D}" type="presParOf" srcId="{4BFDA6D5-4E85-4D8A-AFC5-519FEB2A3F49}" destId="{393EEC94-54FF-434A-B5CE-D08C18620C22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EAC9A-6962-415C-A3AF-7171A0018477}">
      <dsp:nvSpPr>
        <dsp:cNvPr id="0" name=""/>
        <dsp:cNvSpPr/>
      </dsp:nvSpPr>
      <dsp:spPr>
        <a:xfrm>
          <a:off x="0" y="444834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Joined</a:t>
          </a:r>
          <a:r>
            <a:rPr lang="en-US" sz="1700" kern="1200" baseline="0" dirty="0"/>
            <a:t> Rotaract Club of UC in 2017</a:t>
          </a:r>
          <a:endParaRPr lang="en-US" sz="1700" kern="1200" dirty="0"/>
        </a:p>
      </dsp:txBody>
      <dsp:txXfrm>
        <a:off x="20390" y="465224"/>
        <a:ext cx="7016003" cy="376910"/>
      </dsp:txXfrm>
    </dsp:sp>
    <dsp:sp modelId="{48D18F00-C383-43C1-9C2B-4C28037030FC}">
      <dsp:nvSpPr>
        <dsp:cNvPr id="0" name=""/>
        <dsp:cNvSpPr/>
      </dsp:nvSpPr>
      <dsp:spPr>
        <a:xfrm>
          <a:off x="0" y="911484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Past Vice President and Past President of RCUC</a:t>
          </a:r>
        </a:p>
      </dsp:txBody>
      <dsp:txXfrm>
        <a:off x="20390" y="931874"/>
        <a:ext cx="7016003" cy="376910"/>
      </dsp:txXfrm>
    </dsp:sp>
    <dsp:sp modelId="{D9D449C7-AF4D-4CFD-A4EA-03FCB5AE4DA1}">
      <dsp:nvSpPr>
        <dsp:cNvPr id="0" name=""/>
        <dsp:cNvSpPr/>
      </dsp:nvSpPr>
      <dsp:spPr>
        <a:xfrm>
          <a:off x="0" y="1378134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Studying Network and Software Engineering @ UC</a:t>
          </a:r>
        </a:p>
      </dsp:txBody>
      <dsp:txXfrm>
        <a:off x="20390" y="1398524"/>
        <a:ext cx="7016003" cy="376910"/>
      </dsp:txXfrm>
    </dsp:sp>
    <dsp:sp modelId="{4C5426E6-F26A-4D3B-AD4B-A15A1685221F}">
      <dsp:nvSpPr>
        <dsp:cNvPr id="0" name=""/>
        <dsp:cNvSpPr/>
      </dsp:nvSpPr>
      <dsp:spPr>
        <a:xfrm>
          <a:off x="0" y="1844784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Participated in RYLA in 2018</a:t>
          </a:r>
        </a:p>
      </dsp:txBody>
      <dsp:txXfrm>
        <a:off x="20390" y="1865174"/>
        <a:ext cx="7016003" cy="376910"/>
      </dsp:txXfrm>
    </dsp:sp>
    <dsp:sp modelId="{F768A3A5-961C-48BC-8B80-61DD097555CB}">
      <dsp:nvSpPr>
        <dsp:cNvPr id="0" name=""/>
        <dsp:cNvSpPr/>
      </dsp:nvSpPr>
      <dsp:spPr>
        <a:xfrm>
          <a:off x="0" y="2311434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RYLA Leader in 2019 and joined the RYLA Committee for 2020 and 2021</a:t>
          </a:r>
        </a:p>
      </dsp:txBody>
      <dsp:txXfrm>
        <a:off x="20390" y="2331824"/>
        <a:ext cx="7016003" cy="376910"/>
      </dsp:txXfrm>
    </dsp:sp>
    <dsp:sp modelId="{1D7DD28A-59D7-47FC-8479-FFDF5414A243}">
      <dsp:nvSpPr>
        <dsp:cNvPr id="0" name=""/>
        <dsp:cNvSpPr/>
      </dsp:nvSpPr>
      <dsp:spPr>
        <a:xfrm>
          <a:off x="0" y="2778084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District Rotaract Representative 9705 2020-21</a:t>
          </a:r>
        </a:p>
      </dsp:txBody>
      <dsp:txXfrm>
        <a:off x="20390" y="2798474"/>
        <a:ext cx="7016003" cy="376910"/>
      </dsp:txXfrm>
    </dsp:sp>
    <dsp:sp modelId="{1BC8652E-0C6B-4621-8E32-3EDC2A230491}">
      <dsp:nvSpPr>
        <dsp:cNvPr id="0" name=""/>
        <dsp:cNvSpPr/>
      </dsp:nvSpPr>
      <dsp:spPr>
        <a:xfrm>
          <a:off x="0" y="3243311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Rotarian – RC of Hall</a:t>
          </a:r>
        </a:p>
      </dsp:txBody>
      <dsp:txXfrm>
        <a:off x="20390" y="3263701"/>
        <a:ext cx="7016003" cy="376910"/>
      </dsp:txXfrm>
    </dsp:sp>
    <dsp:sp modelId="{0F51242C-3055-4E70-BFC5-F9FA4D626C62}">
      <dsp:nvSpPr>
        <dsp:cNvPr id="0" name=""/>
        <dsp:cNvSpPr/>
      </dsp:nvSpPr>
      <dsp:spPr>
        <a:xfrm>
          <a:off x="0" y="3711385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Attended RI Convention in Toronto 2018</a:t>
          </a:r>
        </a:p>
      </dsp:txBody>
      <dsp:txXfrm>
        <a:off x="20390" y="3731775"/>
        <a:ext cx="7016003" cy="376910"/>
      </dsp:txXfrm>
    </dsp:sp>
    <dsp:sp modelId="{393EEC94-54FF-434A-B5CE-D08C18620C22}">
      <dsp:nvSpPr>
        <dsp:cNvPr id="0" name=""/>
        <dsp:cNvSpPr/>
      </dsp:nvSpPr>
      <dsp:spPr>
        <a:xfrm>
          <a:off x="0" y="4178035"/>
          <a:ext cx="7056783" cy="4176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IT Director for Rotaract Australia 2018-21</a:t>
          </a:r>
        </a:p>
      </dsp:txBody>
      <dsp:txXfrm>
        <a:off x="20390" y="4198425"/>
        <a:ext cx="7016003" cy="3769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EAC9A-6962-415C-A3AF-7171A0018477}">
      <dsp:nvSpPr>
        <dsp:cNvPr id="0" name=""/>
        <dsp:cNvSpPr/>
      </dsp:nvSpPr>
      <dsp:spPr>
        <a:xfrm>
          <a:off x="0" y="167299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Rotary Youth Exchange Student – USA 2011</a:t>
          </a:r>
        </a:p>
      </dsp:txBody>
      <dsp:txXfrm>
        <a:off x="19191" y="186490"/>
        <a:ext cx="7738481" cy="354738"/>
      </dsp:txXfrm>
    </dsp:sp>
    <dsp:sp modelId="{48D18F00-C383-43C1-9C2B-4C28037030FC}">
      <dsp:nvSpPr>
        <dsp:cNvPr id="0" name=""/>
        <dsp:cNvSpPr/>
      </dsp:nvSpPr>
      <dsp:spPr>
        <a:xfrm>
          <a:off x="0" y="606499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Charter President Rotary Club of University of Canberra 2013</a:t>
          </a:r>
        </a:p>
      </dsp:txBody>
      <dsp:txXfrm>
        <a:off x="19191" y="625690"/>
        <a:ext cx="7738481" cy="354738"/>
      </dsp:txXfrm>
    </dsp:sp>
    <dsp:sp modelId="{41C787DF-E6CA-4AB8-8864-A842B188A5BD}">
      <dsp:nvSpPr>
        <dsp:cNvPr id="0" name=""/>
        <dsp:cNvSpPr/>
      </dsp:nvSpPr>
      <dsp:spPr>
        <a:xfrm>
          <a:off x="0" y="1045699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District Rotaract Representative 9710 2017-18</a:t>
          </a:r>
        </a:p>
      </dsp:txBody>
      <dsp:txXfrm>
        <a:off x="19191" y="1064890"/>
        <a:ext cx="7738481" cy="354738"/>
      </dsp:txXfrm>
    </dsp:sp>
    <dsp:sp modelId="{D9D449C7-AF4D-4CFD-A4EA-03FCB5AE4DA1}">
      <dsp:nvSpPr>
        <dsp:cNvPr id="0" name=""/>
        <dsp:cNvSpPr/>
      </dsp:nvSpPr>
      <dsp:spPr>
        <a:xfrm>
          <a:off x="0" y="1484900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Graduated with International Studies &amp; Communications Degrees</a:t>
          </a:r>
        </a:p>
      </dsp:txBody>
      <dsp:txXfrm>
        <a:off x="19191" y="1504091"/>
        <a:ext cx="7738481" cy="354738"/>
      </dsp:txXfrm>
    </dsp:sp>
    <dsp:sp modelId="{4C5426E6-F26A-4D3B-AD4B-A15A1685221F}">
      <dsp:nvSpPr>
        <dsp:cNvPr id="0" name=""/>
        <dsp:cNvSpPr/>
      </dsp:nvSpPr>
      <dsp:spPr>
        <a:xfrm>
          <a:off x="0" y="1924100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RYLArian – D9710 &amp; RYLA Oceania</a:t>
          </a:r>
        </a:p>
      </dsp:txBody>
      <dsp:txXfrm>
        <a:off x="19191" y="1943291"/>
        <a:ext cx="7738481" cy="354738"/>
      </dsp:txXfrm>
    </dsp:sp>
    <dsp:sp modelId="{F768A3A5-961C-48BC-8B80-61DD097555CB}">
      <dsp:nvSpPr>
        <dsp:cNvPr id="0" name=""/>
        <dsp:cNvSpPr/>
      </dsp:nvSpPr>
      <dsp:spPr>
        <a:xfrm>
          <a:off x="0" y="2363300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Obsessed with International Conventions – Sydney, Sao Paulo, Seoul, Atlanta, Toronto</a:t>
          </a:r>
        </a:p>
      </dsp:txBody>
      <dsp:txXfrm>
        <a:off x="19191" y="2382491"/>
        <a:ext cx="7738481" cy="354738"/>
      </dsp:txXfrm>
    </dsp:sp>
    <dsp:sp modelId="{1D7DD28A-59D7-47FC-8479-FFDF5414A243}">
      <dsp:nvSpPr>
        <dsp:cNvPr id="0" name=""/>
        <dsp:cNvSpPr/>
      </dsp:nvSpPr>
      <dsp:spPr>
        <a:xfrm>
          <a:off x="0" y="2802500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Service Project in Mexico with Rotarians and </a:t>
          </a:r>
          <a:r>
            <a:rPr lang="en-US" sz="1600" kern="1200" dirty="0" err="1"/>
            <a:t>Rotaractors</a:t>
          </a:r>
          <a:r>
            <a:rPr lang="en-US" sz="1600" kern="1200" dirty="0"/>
            <a:t> from San Diego</a:t>
          </a:r>
        </a:p>
      </dsp:txBody>
      <dsp:txXfrm>
        <a:off x="19191" y="2821691"/>
        <a:ext cx="7738481" cy="354738"/>
      </dsp:txXfrm>
    </dsp:sp>
    <dsp:sp modelId="{1BC8652E-0C6B-4621-8E32-3EDC2A230491}">
      <dsp:nvSpPr>
        <dsp:cNvPr id="0" name=""/>
        <dsp:cNvSpPr/>
      </dsp:nvSpPr>
      <dsp:spPr>
        <a:xfrm>
          <a:off x="0" y="3240359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Rotarian – RC of Hall</a:t>
          </a:r>
        </a:p>
      </dsp:txBody>
      <dsp:txXfrm>
        <a:off x="19191" y="3259550"/>
        <a:ext cx="7738481" cy="354738"/>
      </dsp:txXfrm>
    </dsp:sp>
    <dsp:sp modelId="{0F51242C-3055-4E70-BFC5-F9FA4D626C62}">
      <dsp:nvSpPr>
        <dsp:cNvPr id="0" name=""/>
        <dsp:cNvSpPr/>
      </dsp:nvSpPr>
      <dsp:spPr>
        <a:xfrm>
          <a:off x="0" y="3680900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Consultant – Downer </a:t>
          </a:r>
          <a:r>
            <a:rPr lang="en-US" sz="1600" kern="1200" dirty="0" err="1"/>
            <a:t>Defence</a:t>
          </a:r>
          <a:endParaRPr lang="en-US" sz="1600" kern="1200" dirty="0"/>
        </a:p>
      </dsp:txBody>
      <dsp:txXfrm>
        <a:off x="19191" y="3700091"/>
        <a:ext cx="7738481" cy="354738"/>
      </dsp:txXfrm>
    </dsp:sp>
    <dsp:sp modelId="{393EEC94-54FF-434A-B5CE-D08C18620C22}">
      <dsp:nvSpPr>
        <dsp:cNvPr id="0" name=""/>
        <dsp:cNvSpPr/>
      </dsp:nvSpPr>
      <dsp:spPr>
        <a:xfrm>
          <a:off x="0" y="4120100"/>
          <a:ext cx="7776863" cy="3931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 &lt;3 New York</a:t>
          </a:r>
        </a:p>
      </dsp:txBody>
      <dsp:txXfrm>
        <a:off x="19191" y="4139291"/>
        <a:ext cx="7738481" cy="3547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5/22/2021</a:t>
            </a:fld>
            <a:endParaRPr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5/22/2021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69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690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203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344AB447-BDFD-4FA4-9A82-52202FFDC8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801"/>
          <a:stretch/>
        </p:blipFill>
        <p:spPr>
          <a:xfrm>
            <a:off x="6856412" y="0"/>
            <a:ext cx="5294313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FADFEC34-EAD1-470C-B1D7-476DAA0BD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12" y="0"/>
            <a:ext cx="6858000" cy="6858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FF142A7-701F-6940-8E95-0D4830D764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68483" y="521171"/>
            <a:ext cx="6201033" cy="5815657"/>
          </a:xfrm>
          <a:prstGeom prst="rect">
            <a:avLst/>
          </a:prstGeom>
        </p:spPr>
      </p:pic>
      <p:sp>
        <p:nvSpPr>
          <p:cNvPr id="6" name="Text Placeholder Subtitle 1">
            <a:extLst>
              <a:ext uri="{FF2B5EF4-FFF2-40B4-BE49-F238E27FC236}">
                <a16:creationId xmlns:a16="http://schemas.microsoft.com/office/drawing/2014/main" id="{5A1F9EF5-B88C-405C-9168-EDE6A70749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14813" y="1752600"/>
            <a:ext cx="3757612" cy="6096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Subtitle 2">
            <a:extLst>
              <a:ext uri="{FF2B5EF4-FFF2-40B4-BE49-F238E27FC236}">
                <a16:creationId xmlns:a16="http://schemas.microsoft.com/office/drawing/2014/main" id="{D2282B87-09AC-4246-8C13-92CF93907C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14813" y="4844142"/>
            <a:ext cx="3757612" cy="6096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A909A-2E72-4DBE-BD02-0B20CFB25B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4811" y="2361521"/>
            <a:ext cx="3757613" cy="2481941"/>
          </a:xfrm>
        </p:spPr>
        <p:txBody>
          <a:bodyPr vert="horz" lIns="121899" tIns="60949" rIns="121899" bIns="60949" rtlCol="0" anchor="ctr">
            <a:normAutofit/>
          </a:bodyPr>
          <a:lstStyle>
            <a:lvl1pPr algn="ctr">
              <a:defRPr lang="en-US" sz="7200" b="1">
                <a:solidFill>
                  <a:schemeClr val="accent4"/>
                </a:solidFill>
                <a:ea typeface="+mn-ea"/>
                <a:cs typeface="+mn-cs"/>
              </a:defRPr>
            </a:lvl1pPr>
          </a:lstStyle>
          <a:p>
            <a:pPr marL="0" lvl="0" indent="0" algn="ctr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Tx/>
            </a:pPr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ircl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7AEBCE5-C441-4E28-A2A0-86898FA8A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27" t="27893"/>
          <a:stretch/>
        </p:blipFill>
        <p:spPr>
          <a:xfrm>
            <a:off x="0" y="0"/>
            <a:ext cx="4875212" cy="3769068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0C5185-5797-47C6-A658-12B8040B7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4412" y="1828800"/>
            <a:ext cx="5410200" cy="434340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 marL="731392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158037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3pPr>
            <a:lvl4pPr marL="1584683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4pPr>
            <a:lvl5pPr marL="2011328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4FE576-B3E5-461C-84D8-BF879AF4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199" cy="2133598"/>
          </a:xfrm>
        </p:spPr>
        <p:txBody>
          <a:bodyPr vert="horz" lIns="121899" tIns="60949" rIns="121899" bIns="60949" rtlCol="0" anchor="t">
            <a:normAutofit/>
          </a:bodyPr>
          <a:lstStyle>
            <a:lvl1pPr>
              <a:defRPr lang="en-US" sz="4000" b="1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63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ircle Layout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E7AEBCE5-C441-4E28-A2A0-86898FA8A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527" t="27893"/>
          <a:stretch/>
        </p:blipFill>
        <p:spPr>
          <a:xfrm>
            <a:off x="0" y="0"/>
            <a:ext cx="4875212" cy="3769068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B0C5185-5797-47C6-A658-12B8040B7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4412" y="1828800"/>
            <a:ext cx="5410200" cy="434340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 marL="731392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158037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3pPr>
            <a:lvl4pPr marL="1584683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4pPr>
            <a:lvl5pPr marL="2011328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4FE576-B3E5-461C-84D8-BF879AF4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3886199" cy="2133598"/>
          </a:xfrm>
        </p:spPr>
        <p:txBody>
          <a:bodyPr vert="horz" lIns="121899" tIns="60949" rIns="121899" bIns="60949" rtlCol="0" anchor="t">
            <a:normAutofit/>
          </a:bodyPr>
          <a:lstStyle>
            <a:lvl1pPr>
              <a:defRPr lang="en-US" sz="4000" b="1">
                <a:solidFill>
                  <a:schemeClr val="tx2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</a:pPr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14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Circle Layout_alterna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357EB46-0628-42CB-95AC-AF38CFD6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801"/>
          <a:stretch/>
        </p:blipFill>
        <p:spPr>
          <a:xfrm>
            <a:off x="6882605" y="990"/>
            <a:ext cx="5294313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12EB5EE-DDAA-D449-95BC-BCAFCC6E6B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750" t="25323" r="-17290" b="14356"/>
          <a:stretch/>
        </p:blipFill>
        <p:spPr>
          <a:xfrm>
            <a:off x="0" y="0"/>
            <a:ext cx="12014201" cy="6897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725" y="685800"/>
            <a:ext cx="5562600" cy="1143000"/>
          </a:xfrm>
        </p:spPr>
        <p:txBody>
          <a:bodyPr anchor="t">
            <a:norm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725" y="1828800"/>
            <a:ext cx="5562600" cy="4470400"/>
          </a:xfrm>
        </p:spPr>
        <p:txBody>
          <a:bodyPr>
            <a:normAutofit/>
          </a:bodyPr>
          <a:lstStyle>
            <a:lvl1pPr>
              <a:defRPr sz="2000"/>
            </a:lvl1pPr>
            <a:lvl2pPr marL="731392" indent="-304747">
              <a:buFont typeface="Courier New" panose="02070309020205020404" pitchFamily="49" charset="0"/>
              <a:buChar char="o"/>
              <a:defRPr sz="2000"/>
            </a:lvl2pPr>
            <a:lvl3pPr marL="1158037" indent="-304747">
              <a:buFont typeface="Courier New" panose="02070309020205020404" pitchFamily="49" charset="0"/>
              <a:buChar char="o"/>
              <a:defRPr sz="2000"/>
            </a:lvl3pPr>
            <a:lvl4pPr marL="1584683" indent="-304747">
              <a:buFont typeface="Courier New" panose="02070309020205020404" pitchFamily="49" charset="0"/>
              <a:buChar char="o"/>
              <a:defRPr sz="2000"/>
            </a:lvl4pPr>
            <a:lvl5pPr marL="2011328" indent="-304747">
              <a:buFont typeface="Courier New" panose="02070309020205020404" pitchFamily="49" charset="0"/>
              <a:buChar char="o"/>
              <a:defRPr sz="2000"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720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rge Circle Layout_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7357EB46-0628-42CB-95AC-AF38CFD6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2801"/>
          <a:stretch/>
        </p:blipFill>
        <p:spPr>
          <a:xfrm>
            <a:off x="6894512" y="0"/>
            <a:ext cx="5294313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5506675-2304-3948-8A18-BB70E847D3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8750" t="25323" r="-17290" b="14356"/>
          <a:stretch/>
        </p:blipFill>
        <p:spPr>
          <a:xfrm>
            <a:off x="0" y="0"/>
            <a:ext cx="12014201" cy="6897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725" y="685800"/>
            <a:ext cx="5562600" cy="1143000"/>
          </a:xfrm>
        </p:spPr>
        <p:txBody>
          <a:bodyPr anchor="t"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725" y="1828800"/>
            <a:ext cx="5562600" cy="447040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2000">
                <a:solidFill>
                  <a:schemeClr val="bg1"/>
                </a:solidFill>
              </a:defRPr>
            </a:lvl1pPr>
            <a:lvl2pPr marL="731392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2pPr>
            <a:lvl3pPr marL="1158037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3pPr>
            <a:lvl4pPr marL="1584683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4pPr>
            <a:lvl5pPr marL="2011328" indent="-304747">
              <a:buClr>
                <a:schemeClr val="bg1"/>
              </a:buClr>
              <a:buFont typeface="Courier New" panose="02070309020205020404" pitchFamily="49" charset="0"/>
              <a:buChar char="o"/>
              <a:defRPr sz="2000">
                <a:solidFill>
                  <a:schemeClr val="bg1"/>
                </a:solidFill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049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per layout">
    <p:bg>
      <p:bgPr>
        <a:blipFill dpi="0" rotWithShape="1">
          <a:blip r:embed="rId2">
            <a:alphaModFix amt="30000"/>
            <a:lum/>
          </a:blip>
          <a:srcRect/>
          <a:tile tx="203200" ty="2032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1611" y="685800"/>
            <a:ext cx="8763002" cy="990600"/>
          </a:xfrm>
        </p:spPr>
        <p:txBody>
          <a:bodyPr anchor="t"/>
          <a:lstStyle>
            <a:lvl1pPr>
              <a:lnSpc>
                <a:spcPct val="100000"/>
              </a:lnSpc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88A6A42-7A89-44E1-BBDF-14C2FD2245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0812" y="1309974"/>
            <a:ext cx="1830164" cy="46482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21512DC-20C8-4928-B94E-9F191902C57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741611" y="1828800"/>
            <a:ext cx="8763002" cy="4470400"/>
          </a:xfrm>
        </p:spPr>
        <p:txBody>
          <a:bodyPr>
            <a:normAutofit/>
          </a:bodyPr>
          <a:lstStyle>
            <a:lvl1pPr>
              <a:defRPr sz="2000"/>
            </a:lvl1pPr>
            <a:lvl2pPr marL="731392" indent="-304747">
              <a:buFont typeface="Courier New" panose="02070309020205020404" pitchFamily="49" charset="0"/>
              <a:buChar char="o"/>
              <a:defRPr sz="2000"/>
            </a:lvl2pPr>
            <a:lvl3pPr marL="1158037" indent="-304747">
              <a:buFont typeface="Courier New" panose="02070309020205020404" pitchFamily="49" charset="0"/>
              <a:buChar char="o"/>
              <a:defRPr sz="2000"/>
            </a:lvl3pPr>
            <a:lvl4pPr marL="1584683" indent="-304747">
              <a:buFont typeface="Courier New" panose="02070309020205020404" pitchFamily="49" charset="0"/>
              <a:buChar char="o"/>
              <a:defRPr sz="2000"/>
            </a:lvl4pPr>
            <a:lvl5pPr marL="2011328" indent="-304747">
              <a:buFont typeface="Courier New" panose="02070309020205020404" pitchFamily="49" charset="0"/>
              <a:buChar char="o"/>
              <a:defRPr sz="2000"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pPr/>
              <a:t>5/22/2021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701" r:id="rId2"/>
    <p:sldLayoutId id="2147483702" r:id="rId3"/>
    <p:sldLayoutId id="2147483699" r:id="rId4"/>
    <p:sldLayoutId id="2147483700" r:id="rId5"/>
    <p:sldLayoutId id="2147483698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1" userDrawn="1">
          <p15:clr>
            <a:srgbClr val="F26B43"/>
          </p15:clr>
        </p15:guide>
        <p15:guide id="2" orient="horz" pos="432" userDrawn="1">
          <p15:clr>
            <a:srgbClr val="F26B43"/>
          </p15:clr>
        </p15:guide>
        <p15:guide id="3" pos="7247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17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chemeClr val="accent1"/>
                </a:solidFill>
              </a:rPr>
              <a:t>Club Development Seminar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7DEB8F-68B5-45C7-B2E2-C7CEA0B52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4811" y="2204865"/>
            <a:ext cx="3757613" cy="2638598"/>
          </a:xfrm>
        </p:spPr>
        <p:txBody>
          <a:bodyPr>
            <a:noAutofit/>
          </a:bodyPr>
          <a:lstStyle/>
          <a:p>
            <a:r>
              <a:rPr lang="en-US" sz="4800" dirty="0"/>
              <a:t>Increase our Ability to Adapt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2E407-D5EB-4497-8CCA-679DF12520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accent1"/>
                </a:solidFill>
              </a:rPr>
              <a:t>Andrew </a:t>
            </a:r>
            <a:r>
              <a:rPr lang="en-US" sz="2000" dirty="0" err="1">
                <a:solidFill>
                  <a:schemeClr val="accent1"/>
                </a:solidFill>
              </a:rPr>
              <a:t>Giumelli</a:t>
            </a:r>
            <a:r>
              <a:rPr lang="en-US" sz="2000" dirty="0">
                <a:solidFill>
                  <a:schemeClr val="accent1"/>
                </a:solidFill>
              </a:rPr>
              <a:t> &amp; Emma Bell</a:t>
            </a:r>
          </a:p>
        </p:txBody>
      </p:sp>
    </p:spTree>
    <p:extLst>
      <p:ext uri="{BB962C8B-B14F-4D97-AF65-F5344CB8AC3E}">
        <p14:creationId xmlns:p14="http://schemas.microsoft.com/office/powerpoint/2010/main" val="396748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D8E1B2A2-AB8D-A749-83BF-90273FBD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24" y="685800"/>
            <a:ext cx="7461919" cy="87099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chemeClr val="bg1"/>
                </a:solidFill>
              </a:rPr>
              <a:t>Club Reflection </a:t>
            </a:r>
            <a:r>
              <a:rPr lang="en-US" sz="5400" b="1" dirty="0" err="1">
                <a:solidFill>
                  <a:schemeClr val="bg1"/>
                </a:solidFill>
              </a:rPr>
              <a:t>Shareback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080" y="2492896"/>
            <a:ext cx="7461919" cy="3518272"/>
          </a:xfrm>
        </p:spPr>
        <p:txBody>
          <a:bodyPr vert="horz" lIns="121899" tIns="60949" rIns="121899" bIns="60949" rtlCol="0" anchor="t">
            <a:normAutofit/>
          </a:bodyPr>
          <a:lstStyle/>
          <a:p>
            <a:pPr marL="304165" indent="-304165"/>
            <a:endParaRPr lang="en-US" sz="2000" b="1" dirty="0"/>
          </a:p>
          <a:p>
            <a:pPr marL="304165" indent="-304165"/>
            <a:r>
              <a:rPr lang="en-US" sz="3200" b="1" dirty="0"/>
              <a:t>What was one thing you learned from another Rotarian that you could take back to your club?</a:t>
            </a:r>
          </a:p>
          <a:p>
            <a:pPr marL="304165" indent="-304165">
              <a:buClr>
                <a:schemeClr val="bg1"/>
              </a:buClr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39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9D447B-D4E5-435F-95E2-A2E9E1B54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0143" y="1268760"/>
            <a:ext cx="8763002" cy="990600"/>
          </a:xfrm>
        </p:spPr>
        <p:txBody>
          <a:bodyPr>
            <a:noAutofit/>
          </a:bodyPr>
          <a:lstStyle/>
          <a:p>
            <a:r>
              <a:rPr lang="en-AU" sz="6000" dirty="0"/>
              <a:t>A D A P 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669214-F6CC-4FDB-9A3B-BD32F208651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723314" y="2708920"/>
            <a:ext cx="8897839" cy="2448272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en-GB" sz="3200" b="1" i="1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become adjusted to new conditions.</a:t>
            </a:r>
          </a:p>
          <a:p>
            <a:pPr marL="0" indent="0" algn="l">
              <a:buNone/>
            </a:pPr>
            <a:endParaRPr lang="en-GB" sz="3200" b="1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marL="0" indent="0" algn="l">
              <a:buNone/>
            </a:pPr>
            <a:r>
              <a:rPr lang="en-GB" sz="2400" b="1" i="0" dirty="0">
                <a:solidFill>
                  <a:srgbClr val="70757A"/>
                </a:solidFill>
                <a:effectLst/>
                <a:latin typeface="arial" panose="020B0604020202020204" pitchFamily="34" charset="0"/>
              </a:rPr>
              <a:t>"a large organization can be slow to adapt to change"</a:t>
            </a:r>
          </a:p>
          <a:p>
            <a:pPr marL="0" indent="0">
              <a:buNone/>
            </a:pPr>
            <a:endParaRPr lang="en-AU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15ABD2-1417-4139-8242-64CB56ABB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420" y="442358"/>
            <a:ext cx="5454733" cy="73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6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620B0B-BCC1-4BED-BF4D-17691AE32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02" y="1124744"/>
            <a:ext cx="3744416" cy="943000"/>
          </a:xfrm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A L U E</a:t>
            </a:r>
          </a:p>
        </p:txBody>
      </p:sp>
      <p:pic>
        <p:nvPicPr>
          <p:cNvPr id="5" name="Graphic 4" descr="sketch of trophy on top of stack of books">
            <a:extLst>
              <a:ext uri="{FF2B5EF4-FFF2-40B4-BE49-F238E27FC236}">
                <a16:creationId xmlns:a16="http://schemas.microsoft.com/office/drawing/2014/main" id="{382A4C56-4887-E643-AA59-89B7118B8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09622" y="3962400"/>
            <a:ext cx="1531180" cy="20415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5B9C03-135C-44F5-BF9E-5B6FBFF79D6A}"/>
              </a:ext>
            </a:extLst>
          </p:cNvPr>
          <p:cNvSpPr txBox="1"/>
          <p:nvPr/>
        </p:nvSpPr>
        <p:spPr>
          <a:xfrm>
            <a:off x="6022404" y="3789040"/>
            <a:ext cx="57606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DF8C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STLiti" panose="02010800040101010101" pitchFamily="2" charset="-122"/>
              </a:rPr>
              <a:t>People will invest in things they see value in.</a:t>
            </a:r>
            <a:endParaRPr lang="en-A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TLiti" panose="02010800040101010101" pitchFamily="2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4339EB-6E4C-484B-908A-55F8B49740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0596" y="188640"/>
            <a:ext cx="2505041" cy="348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620B0B-BCC1-4BED-BF4D-17691AE32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64" y="692696"/>
            <a:ext cx="4956322" cy="9430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A L U E</a:t>
            </a:r>
            <a:br>
              <a:rPr lang="en-US" sz="4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Proposition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F5BD8F-B733-4854-B93F-1B68E2B8B26C}"/>
              </a:ext>
            </a:extLst>
          </p:cNvPr>
          <p:cNvSpPr txBox="1"/>
          <p:nvPr/>
        </p:nvSpPr>
        <p:spPr>
          <a:xfrm>
            <a:off x="5590356" y="400478"/>
            <a:ext cx="5760640" cy="605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We…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“Reduce/Remove” or “Increase/Create”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(Value that members want)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By…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(What you do)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“Last year” or “This year”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(Case study proving results)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“In fact” or “Plus”</a:t>
            </a:r>
          </a:p>
          <a:p>
            <a:pPr>
              <a:lnSpc>
                <a:spcPct val="95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95000"/>
              </a:lnSpc>
            </a:pPr>
            <a:r>
              <a:rPr lang="en-US" dirty="0">
                <a:solidFill>
                  <a:schemeClr val="bg1"/>
                </a:solidFill>
              </a:rPr>
              <a:t>(What makes you unique)</a:t>
            </a:r>
            <a:endParaRPr lang="en-A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62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AC5E43-E51C-4A00-B9A6-F30C9DA1E3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39C882-61B0-4A4E-9ED4-FB50CA27B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Group Examples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296D4E-D9F2-4201-B589-8FD15C303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6340" y="836712"/>
            <a:ext cx="5883150" cy="554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6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2E414-1F3A-472D-8B51-10D512DBD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Engaging new members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17322-88ED-4C55-B394-52E15BA6D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725" y="1828800"/>
            <a:ext cx="4221559" cy="3760440"/>
          </a:xfrm>
        </p:spPr>
        <p:txBody>
          <a:bodyPr>
            <a:normAutofit fontScale="47500" lnSpcReduction="20000"/>
          </a:bodyPr>
          <a:lstStyle/>
          <a:p>
            <a:r>
              <a:rPr lang="en-US" sz="4500" b="1" dirty="0"/>
              <a:t>Dynamic Digital Presence</a:t>
            </a:r>
          </a:p>
          <a:p>
            <a:pPr lvl="1"/>
            <a:r>
              <a:rPr lang="en-US" sz="4500" b="1" dirty="0"/>
              <a:t>Consistent Brand</a:t>
            </a:r>
          </a:p>
          <a:p>
            <a:pPr lvl="1"/>
            <a:r>
              <a:rPr lang="en-US" sz="4500" b="1" dirty="0"/>
              <a:t>Budget and </a:t>
            </a:r>
            <a:r>
              <a:rPr lang="en-US" sz="4500" b="1" dirty="0" err="1"/>
              <a:t>Prioritise</a:t>
            </a:r>
            <a:endParaRPr lang="en-US" sz="4500" b="1" dirty="0"/>
          </a:p>
          <a:p>
            <a:pPr lvl="1"/>
            <a:r>
              <a:rPr lang="en-US" sz="4500" b="1" dirty="0"/>
              <a:t>Tell your story</a:t>
            </a:r>
          </a:p>
          <a:p>
            <a:r>
              <a:rPr lang="en-US" sz="4500" b="1" dirty="0"/>
              <a:t>Invite, invite, invite</a:t>
            </a:r>
          </a:p>
          <a:p>
            <a:pPr lvl="1"/>
            <a:r>
              <a:rPr lang="en-US" sz="4500" b="1" dirty="0"/>
              <a:t>To social media</a:t>
            </a:r>
          </a:p>
          <a:p>
            <a:pPr lvl="1"/>
            <a:r>
              <a:rPr lang="en-US" sz="4500" b="1" dirty="0"/>
              <a:t>To upcoming events</a:t>
            </a:r>
          </a:p>
          <a:p>
            <a:pPr lvl="1"/>
            <a:r>
              <a:rPr lang="en-US" sz="4500" b="1" dirty="0"/>
              <a:t>To projects</a:t>
            </a:r>
          </a:p>
          <a:p>
            <a:pPr lvl="1"/>
            <a:r>
              <a:rPr lang="en-US" sz="4500" b="1" dirty="0"/>
              <a:t>To guest speakers</a:t>
            </a:r>
          </a:p>
          <a:p>
            <a:endParaRPr lang="en-US" dirty="0"/>
          </a:p>
          <a:p>
            <a:endParaRPr lang="en-US" dirty="0"/>
          </a:p>
          <a:p>
            <a:endParaRPr lang="en-A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EB7595-03FA-49FB-8108-EC169A456404}"/>
              </a:ext>
            </a:extLst>
          </p:cNvPr>
          <p:cNvSpPr txBox="1"/>
          <p:nvPr/>
        </p:nvSpPr>
        <p:spPr>
          <a:xfrm>
            <a:off x="4870275" y="1556792"/>
            <a:ext cx="4221559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Meetings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b="1" dirty="0"/>
              <a:t>Provide value to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Onboarding experience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b="1" dirty="0"/>
              <a:t>Map the process for new members</a:t>
            </a:r>
          </a:p>
          <a:p>
            <a:pPr>
              <a:lnSpc>
                <a:spcPct val="95000"/>
              </a:lnSpc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024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3039-F0D7-4255-8290-BDC6D98D1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07" y="406325"/>
            <a:ext cx="8763002" cy="990600"/>
          </a:xfrm>
        </p:spPr>
        <p:txBody>
          <a:bodyPr>
            <a:noAutofit/>
          </a:bodyPr>
          <a:lstStyle/>
          <a:p>
            <a:r>
              <a:rPr lang="en-US" dirty="0"/>
              <a:t>Let’s Fill the Gaps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0"/>
          </p:nvPr>
        </p:nvSpPr>
        <p:spPr>
          <a:xfrm>
            <a:off x="2422004" y="1268760"/>
            <a:ext cx="9082609" cy="5400600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/>
              <a:t>What </a:t>
            </a:r>
            <a:r>
              <a:rPr lang="en-US" dirty="0"/>
              <a:t>value can you add to</a:t>
            </a:r>
            <a:r>
              <a:rPr lang="en-US" sz="2000" dirty="0"/>
              <a:t> your club and fellow Rotarians?</a:t>
            </a:r>
          </a:p>
          <a:p>
            <a:r>
              <a:rPr lang="en-US" dirty="0"/>
              <a:t>What skills and experiences do your members have that can be harnessed?</a:t>
            </a:r>
            <a:endParaRPr lang="en-US" sz="2000" dirty="0"/>
          </a:p>
          <a:p>
            <a:r>
              <a:rPr lang="en-US" sz="2000" dirty="0"/>
              <a:t>Who can you reintroduce to your club? Youth Exchange, RYLA, etc.</a:t>
            </a:r>
          </a:p>
          <a:p>
            <a:r>
              <a:rPr lang="en-US" sz="2000" dirty="0"/>
              <a:t>What projects and events do you have coming up that you could invite someone to?</a:t>
            </a:r>
          </a:p>
          <a:p>
            <a:r>
              <a:rPr lang="en-US" dirty="0"/>
              <a:t>What could you strengthen within your club by finding someone from the community to fill the gap e.g., marketing and advertising student, social media person, etc.</a:t>
            </a:r>
          </a:p>
          <a:p>
            <a:r>
              <a:rPr lang="en-US" dirty="0"/>
              <a:t>How often does your club have social meetings?</a:t>
            </a:r>
          </a:p>
          <a:p>
            <a:r>
              <a:rPr lang="en-US" dirty="0"/>
              <a:t>Are you active on social media?</a:t>
            </a:r>
          </a:p>
          <a:p>
            <a:r>
              <a:rPr lang="en-US" dirty="0"/>
              <a:t>Do you have buddy/mentoring systems?</a:t>
            </a:r>
          </a:p>
          <a:p>
            <a:r>
              <a:rPr lang="en-US" dirty="0"/>
              <a:t>When was the last time you visited another Rotary or Rotaract Club?</a:t>
            </a:r>
          </a:p>
          <a:p>
            <a:r>
              <a:rPr lang="en-US" dirty="0"/>
              <a:t>LGBT Fellowship D&amp;I Tool.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1766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B0622-0F2E-4868-B7CA-310C6F92B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Plan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80628E-49C2-489D-A4A3-6EAAE4A95E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724" y="1828800"/>
            <a:ext cx="8109991" cy="4470400"/>
          </a:xfrm>
        </p:spPr>
        <p:txBody>
          <a:bodyPr>
            <a:normAutofit/>
          </a:bodyPr>
          <a:lstStyle/>
          <a:p>
            <a:r>
              <a:rPr lang="en-US" sz="2400" b="1" dirty="0"/>
              <a:t>What are you going to take back to you club?</a:t>
            </a:r>
          </a:p>
          <a:p>
            <a:r>
              <a:rPr lang="en-US" sz="2400" b="1" dirty="0"/>
              <a:t>How are you going to empower members to support you with this idea?</a:t>
            </a:r>
          </a:p>
          <a:p>
            <a:r>
              <a:rPr lang="en-US" sz="2400" b="1" dirty="0"/>
              <a:t>How are you going to measure success?</a:t>
            </a:r>
          </a:p>
          <a:p>
            <a:r>
              <a:rPr lang="en-US" sz="2400" b="1" dirty="0"/>
              <a:t>What timeframe are you going to work to and is this realistic?</a:t>
            </a:r>
            <a:endParaRPr lang="en-AU" sz="2400" b="1" dirty="0"/>
          </a:p>
        </p:txBody>
      </p:sp>
    </p:spTree>
    <p:extLst>
      <p:ext uri="{BB962C8B-B14F-4D97-AF65-F5344CB8AC3E}">
        <p14:creationId xmlns:p14="http://schemas.microsoft.com/office/powerpoint/2010/main" val="36036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724" y="685800"/>
            <a:ext cx="6741839" cy="1143000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4800" b="1" dirty="0">
                <a:solidFill>
                  <a:schemeClr val="accent1"/>
                </a:solidFill>
              </a:rPr>
              <a:t>Welcome Rotarians!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319" y="2060848"/>
            <a:ext cx="7389911" cy="2896344"/>
          </a:xfrm>
        </p:spPr>
        <p:txBody>
          <a:bodyPr vert="horz" lIns="121899" tIns="60949" rIns="121899" bIns="60949" rtlCol="0" anchor="t">
            <a:normAutofit/>
          </a:bodyPr>
          <a:lstStyle/>
          <a:p>
            <a:pPr marL="0" indent="0">
              <a:buNone/>
            </a:pPr>
            <a:r>
              <a:rPr lang="en-US" sz="3600" b="1" dirty="0">
                <a:ea typeface="+mn-lt"/>
                <a:cs typeface="+mn-lt"/>
              </a:rPr>
              <a:t>Goals of the session:</a:t>
            </a:r>
          </a:p>
          <a:p>
            <a:pPr marL="730810" lvl="1" indent="-304165"/>
            <a:r>
              <a:rPr lang="en-US" sz="3600" b="1" dirty="0">
                <a:ea typeface="+mn-lt"/>
                <a:cs typeface="+mn-lt"/>
              </a:rPr>
              <a:t>Harnessing our WHY</a:t>
            </a:r>
          </a:p>
          <a:p>
            <a:pPr marL="730810" lvl="1" indent="-304165"/>
            <a:r>
              <a:rPr lang="en-US" sz="3600" b="1" dirty="0">
                <a:ea typeface="+mn-lt"/>
                <a:cs typeface="+mn-lt"/>
              </a:rPr>
              <a:t>Club Reflection</a:t>
            </a:r>
          </a:p>
          <a:p>
            <a:pPr marL="730810" lvl="1" indent="-304165"/>
            <a:r>
              <a:rPr lang="en-US" sz="3600" b="1" dirty="0">
                <a:ea typeface="+mn-lt"/>
                <a:cs typeface="+mn-lt"/>
              </a:rPr>
              <a:t>Fill the Gaps – Action Plan</a:t>
            </a:r>
          </a:p>
          <a:p>
            <a:pPr marL="4267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ECD2D2-BE8A-4A99-83E1-1E93DD76283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14292" y="1412776"/>
            <a:ext cx="6490320" cy="4759424"/>
          </a:xfrm>
        </p:spPr>
        <p:txBody>
          <a:bodyPr>
            <a:normAutofit/>
          </a:bodyPr>
          <a:lstStyle/>
          <a:p>
            <a:r>
              <a:rPr lang="en-US" b="1" dirty="0"/>
              <a:t>Who are you and what club are you from?</a:t>
            </a:r>
          </a:p>
          <a:p>
            <a:endParaRPr lang="en-US" b="1" dirty="0"/>
          </a:p>
          <a:p>
            <a:r>
              <a:rPr lang="en-US" b="1" dirty="0"/>
              <a:t>What brand of toothpaste do you use and why?</a:t>
            </a:r>
          </a:p>
          <a:p>
            <a:pPr marL="0" indent="0">
              <a:buNone/>
            </a:pPr>
            <a:r>
              <a:rPr lang="en-US" b="1" dirty="0"/>
              <a:t>Or</a:t>
            </a:r>
          </a:p>
          <a:p>
            <a:r>
              <a:rPr lang="en-US" b="1" dirty="0"/>
              <a:t>What was your first job? And your most recent job?</a:t>
            </a:r>
          </a:p>
          <a:p>
            <a:pPr marL="0" indent="0">
              <a:buNone/>
            </a:pPr>
            <a:r>
              <a:rPr lang="en-US" b="1" dirty="0"/>
              <a:t>Or</a:t>
            </a:r>
          </a:p>
          <a:p>
            <a:r>
              <a:rPr lang="en-AU" b="1" dirty="0"/>
              <a:t>If you were an animal what would you be and why?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2C8E13-ED8C-4CC2-8F0C-15BA0928F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Icebreaker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7419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53B10A-25DC-4ADF-AF55-E1F6770239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462BB4B-0306-4E36-81FE-96B827F2E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Andrew </a:t>
            </a:r>
            <a:r>
              <a:rPr lang="en-AU" dirty="0" err="1"/>
              <a:t>Giumelli</a:t>
            </a:r>
            <a:endParaRPr lang="en-AU" dirty="0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3427A2F-CCBE-4947-B85C-E71717339D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2558700"/>
              </p:ext>
            </p:extLst>
          </p:nvPr>
        </p:nvGraphicFramePr>
        <p:xfrm>
          <a:off x="4798268" y="1870963"/>
          <a:ext cx="7056783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5F4D2E0-5CD1-47AA-9A57-160248A265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4934" y="332656"/>
            <a:ext cx="2313451" cy="1735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91520F-6585-4A85-8228-DFF7682B55F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0106"/>
          <a:stretch/>
        </p:blipFill>
        <p:spPr>
          <a:xfrm>
            <a:off x="909836" y="4038603"/>
            <a:ext cx="3196958" cy="2649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6C8E4C-D5C8-4A94-89BB-EDA7E974FFD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4416" b="9002"/>
          <a:stretch/>
        </p:blipFill>
        <p:spPr>
          <a:xfrm>
            <a:off x="8407863" y="325760"/>
            <a:ext cx="3020877" cy="1735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610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FFA3853-B205-4562-9542-DDA3FE411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25" y="685800"/>
            <a:ext cx="5517703" cy="654968"/>
          </a:xfrm>
        </p:spPr>
        <p:txBody>
          <a:bodyPr anchor="t">
            <a:normAutofit/>
          </a:bodyPr>
          <a:lstStyle/>
          <a:p>
            <a:r>
              <a:rPr lang="en-US" dirty="0"/>
              <a:t>Emma Bell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56506810-2A6B-4DE3-BCE6-D7B7C547F3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345283"/>
              </p:ext>
            </p:extLst>
          </p:nvPr>
        </p:nvGraphicFramePr>
        <p:xfrm>
          <a:off x="405780" y="1340768"/>
          <a:ext cx="7776863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 descr="A person and a child sitting on a bench&#10;&#10;Description automatically generated with low confidence">
            <a:extLst>
              <a:ext uri="{FF2B5EF4-FFF2-40B4-BE49-F238E27FC236}">
                <a16:creationId xmlns:a16="http://schemas.microsoft.com/office/drawing/2014/main" id="{532D3724-6C3A-4B46-BA30-3F8677A36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748" y="180594"/>
            <a:ext cx="2527176" cy="3158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person standing in front of a sign&#10;&#10;Description automatically generated with low confidence">
            <a:extLst>
              <a:ext uri="{FF2B5EF4-FFF2-40B4-BE49-F238E27FC236}">
                <a16:creationId xmlns:a16="http://schemas.microsoft.com/office/drawing/2014/main" id="{B955A35A-197F-4BF6-B961-85F08D574F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58708" y="3430150"/>
            <a:ext cx="3247256" cy="3247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2074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99D361-319F-4BC4-81C4-F32BBF7A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980728"/>
            <a:ext cx="3886199" cy="1838670"/>
          </a:xfrm>
        </p:spPr>
        <p:txBody>
          <a:bodyPr/>
          <a:lstStyle/>
          <a:p>
            <a:r>
              <a:rPr lang="en-US" dirty="0"/>
              <a:t>WHY ROTARY?</a:t>
            </a:r>
          </a:p>
        </p:txBody>
      </p:sp>
      <p:pic>
        <p:nvPicPr>
          <p:cNvPr id="4" name="Graphic 3" descr="sketch of an open book, light bulb, and the word, &quot;idea&quot;">
            <a:extLst>
              <a:ext uri="{FF2B5EF4-FFF2-40B4-BE49-F238E27FC236}">
                <a16:creationId xmlns:a16="http://schemas.microsoft.com/office/drawing/2014/main" id="{2EFEDB6D-C50E-3C40-A621-346302CA8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56012" y="4498453"/>
            <a:ext cx="2327332" cy="18737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C79F1F-2D9D-421D-AA31-C10FD599EF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8308" y="692696"/>
            <a:ext cx="6480720" cy="17281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sz="3200" b="0" i="0" dirty="0">
                <a:solidFill>
                  <a:srgbClr val="252B36"/>
                </a:solidFill>
                <a:effectLst/>
                <a:latin typeface="MentiText"/>
              </a:rPr>
              <a:t>Go to </a:t>
            </a:r>
            <a:r>
              <a:rPr lang="en-GB" sz="3200" b="1" i="0" dirty="0">
                <a:solidFill>
                  <a:srgbClr val="252B36"/>
                </a:solidFill>
                <a:effectLst/>
                <a:latin typeface="MentiText"/>
              </a:rPr>
              <a:t>www.menti.com</a:t>
            </a:r>
            <a:r>
              <a:rPr lang="en-GB" sz="3200" b="0" i="0" dirty="0">
                <a:solidFill>
                  <a:srgbClr val="252B36"/>
                </a:solidFill>
                <a:effectLst/>
                <a:latin typeface="MentiText"/>
              </a:rPr>
              <a:t> </a:t>
            </a:r>
          </a:p>
          <a:p>
            <a:pPr marL="0" indent="0" algn="ctr">
              <a:buNone/>
            </a:pPr>
            <a:r>
              <a:rPr lang="en-GB" sz="3200" b="0" i="0" dirty="0">
                <a:solidFill>
                  <a:srgbClr val="252B36"/>
                </a:solidFill>
                <a:effectLst/>
                <a:latin typeface="MentiText"/>
              </a:rPr>
              <a:t>and use the code </a:t>
            </a:r>
          </a:p>
          <a:p>
            <a:pPr marL="0" indent="0" algn="ctr">
              <a:buNone/>
            </a:pPr>
            <a:r>
              <a:rPr lang="en-AU" sz="3900" b="1" i="0" dirty="0">
                <a:effectLst/>
                <a:latin typeface="MentiText"/>
              </a:rPr>
              <a:t>5598 0820</a:t>
            </a:r>
            <a:endParaRPr lang="en-AU" sz="4300" dirty="0"/>
          </a:p>
        </p:txBody>
      </p:sp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E78FAAC2-1493-46BA-9528-75BBBC3B1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2484" y="2708920"/>
            <a:ext cx="3212976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0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27EB24-6CFD-4D1C-ADB6-0298142F86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8243FF8-3BD0-4E34-B343-769F14B5E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3105943" cy="943000"/>
          </a:xfrm>
        </p:spPr>
        <p:txBody>
          <a:bodyPr/>
          <a:lstStyle/>
          <a:p>
            <a:r>
              <a:rPr lang="en-AU" sz="6000" dirty="0"/>
              <a:t>YOUNG</a:t>
            </a:r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E42F4-C063-46F6-879E-4E17188F6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485" y="1442670"/>
            <a:ext cx="10249854" cy="511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3CC029-26C7-4F37-85FC-3B5CA75E06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A2805F-FA33-42E9-A136-5FBB871AC7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08" b="4263"/>
          <a:stretch/>
        </p:blipFill>
        <p:spPr>
          <a:xfrm>
            <a:off x="1341884" y="1484784"/>
            <a:ext cx="9505056" cy="5219787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B0BDCC72-33AE-4E4B-B832-94930DFDC891}"/>
              </a:ext>
            </a:extLst>
          </p:cNvPr>
          <p:cNvSpPr txBox="1">
            <a:spLocks/>
          </p:cNvSpPr>
          <p:nvPr/>
        </p:nvSpPr>
        <p:spPr>
          <a:xfrm>
            <a:off x="684213" y="685800"/>
            <a:ext cx="3826023" cy="943000"/>
          </a:xfrm>
          <a:prstGeom prst="rect">
            <a:avLst/>
          </a:prstGeom>
        </p:spPr>
        <p:txBody>
          <a:bodyPr vert="horz" lIns="121899" tIns="60949" rIns="121899" bIns="60949" rtlCol="0" anchor="t">
            <a:normAutofit fontScale="92500"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lang="en-US" sz="4000" b="1" kern="1200" cap="none" baseline="0">
                <a:solidFill>
                  <a:schemeClr val="accent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AU" sz="6000" dirty="0"/>
              <a:t>BROULEE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3553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D8E1B2A2-AB8D-A749-83BF-90273FBD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24" y="685800"/>
            <a:ext cx="7461919" cy="870992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chemeClr val="bg1"/>
                </a:solidFill>
              </a:rPr>
              <a:t>Club 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080" y="1988840"/>
            <a:ext cx="7461919" cy="4022328"/>
          </a:xfrm>
        </p:spPr>
        <p:txBody>
          <a:bodyPr vert="horz" lIns="121899" tIns="60949" rIns="121899" bIns="60949" rtlCol="0" anchor="t">
            <a:normAutofit/>
          </a:bodyPr>
          <a:lstStyle/>
          <a:p>
            <a:pPr marL="304165" indent="-304165"/>
            <a:r>
              <a:rPr lang="en-US" sz="2400" b="1" dirty="0"/>
              <a:t>What’s something that your club has started doing in the past 1 – 5 years that is </a:t>
            </a:r>
            <a:br>
              <a:rPr lang="en-US" sz="2400" b="1" dirty="0"/>
            </a:br>
            <a:r>
              <a:rPr lang="en-US" sz="2400" b="1" u="sng" dirty="0"/>
              <a:t>new, exciting and interesting</a:t>
            </a:r>
            <a:r>
              <a:rPr lang="en-US" sz="2400" b="1" dirty="0"/>
              <a:t>?</a:t>
            </a:r>
          </a:p>
          <a:p>
            <a:pPr marL="0" indent="0">
              <a:buNone/>
            </a:pPr>
            <a:endParaRPr lang="en-US" sz="2400" b="1" dirty="0"/>
          </a:p>
          <a:p>
            <a:pPr marL="304165" indent="-304165"/>
            <a:r>
              <a:rPr lang="en-US" sz="2400" b="1" dirty="0"/>
              <a:t>How </a:t>
            </a:r>
            <a:r>
              <a:rPr lang="en-US" sz="2400" b="1" u="sng" dirty="0"/>
              <a:t>diverse and inclusive</a:t>
            </a:r>
            <a:r>
              <a:rPr lang="en-US" sz="2400" b="1" dirty="0"/>
              <a:t> is your club? Examples.</a:t>
            </a:r>
          </a:p>
          <a:p>
            <a:pPr marL="304165" indent="-304165"/>
            <a:endParaRPr lang="en-US" sz="2400" b="1" dirty="0"/>
          </a:p>
          <a:p>
            <a:pPr marL="304165" indent="-304165"/>
            <a:r>
              <a:rPr lang="en-US" sz="2400" b="1" dirty="0"/>
              <a:t>What </a:t>
            </a:r>
            <a:r>
              <a:rPr lang="en-US" sz="2400" b="1" u="sng" dirty="0"/>
              <a:t>value</a:t>
            </a:r>
            <a:r>
              <a:rPr lang="en-US" sz="2400" b="1" dirty="0"/>
              <a:t> does your club provide in your life, your community, and for potential members?</a:t>
            </a:r>
          </a:p>
          <a:p>
            <a:pPr marL="304165" indent="-304165"/>
            <a:endParaRPr lang="en-US" sz="2000" dirty="0"/>
          </a:p>
          <a:p>
            <a:pPr marL="304165" indent="-304165">
              <a:buClr>
                <a:schemeClr val="bg1"/>
              </a:buClr>
            </a:pP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26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ass open house presentation">
  <a:themeElements>
    <a:clrScheme name="Custom 14">
      <a:dk1>
        <a:sysClr val="windowText" lastClr="000000"/>
      </a:dk1>
      <a:lt1>
        <a:sysClr val="window" lastClr="FFFFFF"/>
      </a:lt1>
      <a:dk2>
        <a:srgbClr val="445EA2"/>
      </a:dk2>
      <a:lt2>
        <a:srgbClr val="EBEBEB"/>
      </a:lt2>
      <a:accent1>
        <a:srgbClr val="4495A2"/>
      </a:accent1>
      <a:accent2>
        <a:srgbClr val="7CA655"/>
      </a:accent2>
      <a:accent3>
        <a:srgbClr val="DFB240"/>
      </a:accent3>
      <a:accent4>
        <a:srgbClr val="DF8C40"/>
      </a:accent4>
      <a:accent5>
        <a:srgbClr val="DF5D40"/>
      </a:accent5>
      <a:accent6>
        <a:srgbClr val="8760AD"/>
      </a:accent6>
      <a:hlink>
        <a:srgbClr val="DF5D40"/>
      </a:hlink>
      <a:folHlink>
        <a:srgbClr val="8760AD"/>
      </a:folHlink>
    </a:clrScheme>
    <a:fontScheme name="Custom 12">
      <a:majorFont>
        <a:latin typeface="Sagona Book"/>
        <a:ea typeface=""/>
        <a:cs typeface=""/>
      </a:majorFont>
      <a:minorFont>
        <a:latin typeface="Quir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penHousePresentation_Secondary_LH_v3" id="{A38E0FFE-ECDB-44BE-8577-D6512191ACD4}" vid="{4FA1BF9C-2DCC-46C6-8391-41CEACF18D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89DED2-7065-407C-BB58-BE430B9CE579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4821F24C-180F-49A0-B2F6-EF47009CB8A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D028AE-289C-417E-80B6-3EEF5A68A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Back to school night presentation</Template>
  <TotalTime>19425</TotalTime>
  <Words>645</Words>
  <Application>Microsoft Office PowerPoint</Application>
  <PresentationFormat>Custom</PresentationFormat>
  <Paragraphs>111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</vt:lpstr>
      <vt:lpstr>Century Gothic</vt:lpstr>
      <vt:lpstr>Courier New</vt:lpstr>
      <vt:lpstr>MentiText</vt:lpstr>
      <vt:lpstr>Quire Sans</vt:lpstr>
      <vt:lpstr>Sagona Book</vt:lpstr>
      <vt:lpstr>Class open house presentation</vt:lpstr>
      <vt:lpstr>Increase our Ability to Adapt</vt:lpstr>
      <vt:lpstr>Welcome Rotarians!</vt:lpstr>
      <vt:lpstr>Icebreaker</vt:lpstr>
      <vt:lpstr>Andrew Giumelli</vt:lpstr>
      <vt:lpstr>Emma Bell</vt:lpstr>
      <vt:lpstr>WHY ROTARY?</vt:lpstr>
      <vt:lpstr>YOUNG</vt:lpstr>
      <vt:lpstr>PowerPoint Presentation</vt:lpstr>
      <vt:lpstr>Club Reflection</vt:lpstr>
      <vt:lpstr>Club Reflection Shareback</vt:lpstr>
      <vt:lpstr>A D A P T</vt:lpstr>
      <vt:lpstr>V A L U E</vt:lpstr>
      <vt:lpstr>V A L U E Proposition</vt:lpstr>
      <vt:lpstr>Student Group Examples</vt:lpstr>
      <vt:lpstr>Engaging new members</vt:lpstr>
      <vt:lpstr>Let’s Fill the Gaps</vt:lpstr>
      <vt:lpstr>Action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Increase our Ability to Adapt</dc:title>
  <dc:creator>Emma Bell</dc:creator>
  <cp:lastModifiedBy>Andrew.Giumelli</cp:lastModifiedBy>
  <cp:revision>28</cp:revision>
  <dcterms:created xsi:type="dcterms:W3CDTF">2021-05-14T07:08:53Z</dcterms:created>
  <dcterms:modified xsi:type="dcterms:W3CDTF">2021-06-03T02:59:05Z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