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3">
  <p:sldMasterIdLst>
    <p:sldMasterId id="2147483648" r:id="rId1"/>
    <p:sldMasterId id="2147483678" r:id="rId2"/>
    <p:sldMasterId id="2147483706" r:id="rId3"/>
  </p:sldMasterIdLst>
  <p:notesMasterIdLst>
    <p:notesMasterId r:id="rId8"/>
  </p:notesMasterIdLst>
  <p:handoutMasterIdLst>
    <p:handoutMasterId r:id="rId9"/>
  </p:handoutMasterIdLst>
  <p:sldIdLst>
    <p:sldId id="280" r:id="rId4"/>
    <p:sldId id="314" r:id="rId5"/>
    <p:sldId id="318" r:id="rId6"/>
    <p:sldId id="319" r:id="rId7"/>
  </p:sldIdLst>
  <p:sldSz cx="9144000" cy="6858000" type="screen4x3"/>
  <p:notesSz cx="6858000" cy="9144000"/>
  <p:embeddedFontLst>
    <p:embeddedFont>
      <p:font typeface="Calibri" panose="020F0502020204030204" pitchFamily="34" charset="0"/>
      <p:regular r:id="rId10"/>
      <p:bold r:id="rId11"/>
      <p:italic r:id="rId12"/>
      <p:boldItalic r:id="rId13"/>
    </p:embeddedFont>
    <p:embeddedFont>
      <p:font typeface="Corbel" panose="020B0503020204020204" pitchFamily="34" charset="0"/>
      <p:regular r:id="rId14"/>
      <p:bold r:id="rId15"/>
      <p:italic r:id="rId16"/>
      <p:boldItalic r:id="rId17"/>
    </p:embeddedFont>
    <p:embeddedFont>
      <p:font typeface="Impact" panose="020B0806030902050204" pitchFamily="34" charset="0"/>
      <p:regular r:id="rId18"/>
    </p:embeddedFont>
    <p:embeddedFont>
      <p:font typeface="Perpetua" panose="02020502060401020303" pitchFamily="18" charset="0"/>
      <p:regular r:id="rId19"/>
      <p:bold r:id="rId20"/>
      <p:italic r:id="rId21"/>
      <p:boldItalic r:id="rId22"/>
    </p:embeddedFont>
    <p:embeddedFont>
      <p:font typeface="Segoe UI" panose="020B0502040204020203" pitchFamily="34" charset="0"/>
      <p:regular r:id="rId23"/>
      <p:bold r:id="rId24"/>
      <p:italic r:id="rId25"/>
      <p:boldItalic r:id="rId26"/>
    </p:embeddedFont>
    <p:embeddedFont>
      <p:font typeface="Tahoma" panose="020B0604030504040204" pitchFamily="34" charset="0"/>
      <p:regular r:id="rId27"/>
      <p:bold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7661" autoAdjust="0"/>
  </p:normalViewPr>
  <p:slideViewPr>
    <p:cSldViewPr>
      <p:cViewPr varScale="1">
        <p:scale>
          <a:sx n="89" d="100"/>
          <a:sy n="89" d="100"/>
        </p:scale>
        <p:origin x="2244" y="72"/>
      </p:cViewPr>
      <p:guideLst>
        <p:guide orient="horz" pos="2160"/>
        <p:guide pos="2880"/>
      </p:guideLst>
    </p:cSldViewPr>
  </p:slideViewPr>
  <p:outlineViewPr>
    <p:cViewPr>
      <p:scale>
        <a:sx n="33" d="100"/>
        <a:sy n="33" d="100"/>
      </p:scale>
      <p:origin x="0" y="762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1" d="100"/>
          <a:sy n="101" d="100"/>
        </p:scale>
        <p:origin x="-2532"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font" Target="fonts/font17.fntdata"/><Relationship Id="rId3" Type="http://schemas.openxmlformats.org/officeDocument/2006/relationships/slideMaster" Target="slideMasters/slideMaster3.xml"/><Relationship Id="rId21" Type="http://schemas.openxmlformats.org/officeDocument/2006/relationships/font" Target="fonts/font12.fntdata"/><Relationship Id="rId7" Type="http://schemas.openxmlformats.org/officeDocument/2006/relationships/slide" Target="slides/slide4.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font" Target="fonts/font16.fntdata"/><Relationship Id="rId2" Type="http://schemas.openxmlformats.org/officeDocument/2006/relationships/slideMaster" Target="slideMasters/slideMaster2.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font" Target="fonts/font2.fntdata"/><Relationship Id="rId24" Type="http://schemas.openxmlformats.org/officeDocument/2006/relationships/font" Target="fonts/font15.fntdata"/><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font" Target="fonts/font6.fntdata"/><Relationship Id="rId23" Type="http://schemas.openxmlformats.org/officeDocument/2006/relationships/font" Target="fonts/font14.fntdata"/><Relationship Id="rId28" Type="http://schemas.openxmlformats.org/officeDocument/2006/relationships/font" Target="fonts/font19.fntdata"/><Relationship Id="rId10" Type="http://schemas.openxmlformats.org/officeDocument/2006/relationships/font" Target="fonts/font1.fntdata"/><Relationship Id="rId19" Type="http://schemas.openxmlformats.org/officeDocument/2006/relationships/font" Target="fonts/font10.fntdata"/><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openxmlformats.org/officeDocument/2006/relationships/font" Target="fonts/font13.fntdata"/><Relationship Id="rId27" Type="http://schemas.openxmlformats.org/officeDocument/2006/relationships/font" Target="fonts/font18.fntdata"/><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288B8DF-24AD-4F40-BBFC-89725AEAF415}" type="datetimeFigureOut">
              <a:rPr lang="en-US" smtClean="0"/>
              <a:pPr/>
              <a:t>2/22/2021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F2352DE-026B-4B56-8316-D39959E3BD60}" type="slidenum">
              <a:rPr lang="en-US" smtClean="0"/>
              <a:pPr/>
              <a:t>‹#›</a:t>
            </a:fld>
            <a:endParaRPr lang="en-US"/>
          </a:p>
        </p:txBody>
      </p:sp>
    </p:spTree>
    <p:extLst>
      <p:ext uri="{BB962C8B-B14F-4D97-AF65-F5344CB8AC3E}">
        <p14:creationId xmlns:p14="http://schemas.microsoft.com/office/powerpoint/2010/main" val="4168450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D9D4B4-0EC2-42AE-ABEC-26842DCC58CF}" type="datetimeFigureOut">
              <a:rPr lang="en-US" smtClean="0"/>
              <a:pPr/>
              <a:t>2/22/2021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1105E4-9E70-4B8C-B294-1B0219D99967}" type="slidenum">
              <a:rPr lang="en-US" smtClean="0"/>
              <a:pPr/>
              <a:t>‹#›</a:t>
            </a:fld>
            <a:endParaRPr lang="en-US"/>
          </a:p>
        </p:txBody>
      </p:sp>
    </p:spTree>
    <p:extLst>
      <p:ext uri="{BB962C8B-B14F-4D97-AF65-F5344CB8AC3E}">
        <p14:creationId xmlns:p14="http://schemas.microsoft.com/office/powerpoint/2010/main" val="3255623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Are clubs fully autonomous – NO</a:t>
            </a:r>
          </a:p>
          <a:p>
            <a:r>
              <a:rPr lang="en-AU" dirty="0"/>
              <a:t>Because each club is chartered they must abide by RI Code of Policies, RI Constitution and Bylaws and District Constitution, By Laws and Policies (Rider unless state law over rides it)</a:t>
            </a:r>
          </a:p>
        </p:txBody>
      </p:sp>
      <p:sp>
        <p:nvSpPr>
          <p:cNvPr id="4" name="Slide Number Placeholder 3"/>
          <p:cNvSpPr>
            <a:spLocks noGrp="1"/>
          </p:cNvSpPr>
          <p:nvPr>
            <p:ph type="sldNum" sz="quarter" idx="5"/>
          </p:nvPr>
        </p:nvSpPr>
        <p:spPr/>
        <p:txBody>
          <a:bodyPr/>
          <a:lstStyle/>
          <a:p>
            <a:fld id="{391105E4-9E70-4B8C-B294-1B0219D99967}" type="slidenum">
              <a:rPr lang="en-US" smtClean="0"/>
              <a:pPr/>
              <a:t>2</a:t>
            </a:fld>
            <a:endParaRPr lang="en-US"/>
          </a:p>
        </p:txBody>
      </p:sp>
    </p:spTree>
    <p:extLst>
      <p:ext uri="{BB962C8B-B14F-4D97-AF65-F5344CB8AC3E}">
        <p14:creationId xmlns:p14="http://schemas.microsoft.com/office/powerpoint/2010/main" val="3982586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91105E4-9E70-4B8C-B294-1B0219D99967}" type="slidenum">
              <a:rPr lang="en-US" smtClean="0"/>
              <a:pPr/>
              <a:t>3</a:t>
            </a:fld>
            <a:endParaRPr lang="en-US"/>
          </a:p>
        </p:txBody>
      </p:sp>
    </p:spTree>
    <p:extLst>
      <p:ext uri="{BB962C8B-B14F-4D97-AF65-F5344CB8AC3E}">
        <p14:creationId xmlns:p14="http://schemas.microsoft.com/office/powerpoint/2010/main" val="1305136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91105E4-9E70-4B8C-B294-1B0219D99967}" type="slidenum">
              <a:rPr lang="en-US" smtClean="0"/>
              <a:pPr/>
              <a:t>4</a:t>
            </a:fld>
            <a:endParaRPr lang="en-US"/>
          </a:p>
        </p:txBody>
      </p:sp>
    </p:spTree>
    <p:extLst>
      <p:ext uri="{BB962C8B-B14F-4D97-AF65-F5344CB8AC3E}">
        <p14:creationId xmlns:p14="http://schemas.microsoft.com/office/powerpoint/2010/main" val="13517011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64000">
              <a:schemeClr val="bg1">
                <a:lumMod val="95000"/>
              </a:schemeClr>
            </a:gs>
            <a:gs pos="0">
              <a:schemeClr val="bg1">
                <a:lumMod val="75000"/>
              </a:schemeClr>
            </a:gs>
          </a:gsLst>
          <a:lin ang="54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98" y="0"/>
            <a:ext cx="9144000" cy="5143500"/>
          </a:xfrm>
          <a:prstGeom prst="rect">
            <a:avLst/>
          </a:prstGeom>
        </p:spPr>
      </p:pic>
      <p:sp>
        <p:nvSpPr>
          <p:cNvPr id="5" name="Freeform 4"/>
          <p:cNvSpPr/>
          <p:nvPr userDrawn="1"/>
        </p:nvSpPr>
        <p:spPr>
          <a:xfrm>
            <a:off x="-15498" y="3549112"/>
            <a:ext cx="9172538" cy="3323808"/>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2538" h="3323808">
                <a:moveTo>
                  <a:pt x="7749" y="1123627"/>
                </a:moveTo>
                <a:lnTo>
                  <a:pt x="7594169" y="1100380"/>
                </a:lnTo>
                <a:cubicBezTo>
                  <a:pt x="7663911" y="1084881"/>
                  <a:pt x="8663551" y="767166"/>
                  <a:pt x="9159498" y="0"/>
                </a:cubicBezTo>
                <a:cubicBezTo>
                  <a:pt x="9158207" y="1398722"/>
                  <a:pt x="9183082" y="2097449"/>
                  <a:pt x="9167247" y="3308888"/>
                </a:cubicBezTo>
                <a:cubicBezTo>
                  <a:pt x="7561151" y="3327631"/>
                  <a:pt x="1563756" y="3329901"/>
                  <a:pt x="0" y="3308888"/>
                </a:cubicBezTo>
                <a:cubicBezTo>
                  <a:pt x="2651" y="2373475"/>
                  <a:pt x="5165" y="2057400"/>
                  <a:pt x="7749" y="1123627"/>
                </a:cubicBezTo>
                <a:close/>
              </a:path>
            </a:pathLst>
          </a:custGeom>
          <a:gradFill>
            <a:gsLst>
              <a:gs pos="55000">
                <a:schemeClr val="accent4">
                  <a:lumMod val="69000"/>
                  <a:lumOff val="3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userDrawn="1"/>
        </p:nvSpPr>
        <p:spPr>
          <a:xfrm>
            <a:off x="-9128" y="4896679"/>
            <a:ext cx="9170363" cy="2008899"/>
          </a:xfrm>
          <a:custGeom>
            <a:avLst/>
            <a:gdLst/>
            <a:ahLst/>
            <a:cxnLst/>
            <a:rect l="l" t="t" r="r" b="b"/>
            <a:pathLst>
              <a:path w="9170363" h="2008899">
                <a:moveTo>
                  <a:pt x="9169032" y="0"/>
                </a:moveTo>
                <a:cubicBezTo>
                  <a:pt x="9168363" y="724439"/>
                  <a:pt x="9170448" y="1378416"/>
                  <a:pt x="9170361" y="2008899"/>
                </a:cubicBezTo>
                <a:lnTo>
                  <a:pt x="0" y="2008899"/>
                </a:lnTo>
                <a:cubicBezTo>
                  <a:pt x="460" y="1874569"/>
                  <a:pt x="919" y="1727596"/>
                  <a:pt x="1380" y="1560949"/>
                </a:cubicBezTo>
                <a:lnTo>
                  <a:pt x="7897901" y="1537702"/>
                </a:lnTo>
                <a:cubicBezTo>
                  <a:pt x="7967643" y="1522203"/>
                  <a:pt x="8673085" y="1093169"/>
                  <a:pt x="9169032" y="0"/>
                </a:cubicBezTo>
                <a:close/>
              </a:path>
            </a:pathLst>
          </a:custGeom>
          <a:solidFill>
            <a:schemeClr val="accent4">
              <a:lumMod val="20000"/>
              <a:lumOff val="80000"/>
            </a:schemeClr>
          </a:solidFill>
          <a:ln>
            <a:gradFill flip="none" rotWithShape="1">
              <a:gsLst>
                <a:gs pos="0">
                  <a:schemeClr val="accent4">
                    <a:lumMod val="20000"/>
                    <a:lumOff val="80000"/>
                  </a:schemeClr>
                </a:gs>
                <a:gs pos="100000">
                  <a:schemeClr val="accent4">
                    <a:lumMod val="60000"/>
                    <a:lumOff val="40000"/>
                  </a:schemeClr>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600" y="4920001"/>
            <a:ext cx="7772400" cy="860425"/>
          </a:xfrm>
        </p:spPr>
        <p:txBody>
          <a:bodyPr anchor="b" anchorCtr="0"/>
          <a:lstStyle>
            <a:lvl1pPr algn="l">
              <a:defRPr>
                <a:solidFill>
                  <a:schemeClr val="accent4">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247200" y="5638800"/>
            <a:ext cx="7753800" cy="1752600"/>
          </a:xfrm>
        </p:spPr>
        <p:txBody>
          <a:bodyPr>
            <a:normAutofit/>
          </a:bodyPr>
          <a:lstStyle>
            <a:lvl1pPr marL="0" indent="0" algn="l">
              <a:buNone/>
              <a:defRPr sz="2400">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Slide Number Placeholder 8"/>
          <p:cNvSpPr>
            <a:spLocks noGrp="1"/>
          </p:cNvSpPr>
          <p:nvPr>
            <p:ph type="sldNum" sz="quarter" idx="14"/>
          </p:nvPr>
        </p:nvSpPr>
        <p:spPr/>
        <p:txBody>
          <a:bodyPr/>
          <a:lstStyle/>
          <a:p>
            <a:fld id="{81582BD6-FC20-4557-852B-8433F8572D30}" type="slidenum">
              <a:rPr lang="en-US" smtClean="0"/>
              <a:pPr/>
              <a:t>‹#›</a:t>
            </a:fld>
            <a:endParaRPr lang="en-US" dirty="0"/>
          </a:p>
        </p:txBody>
      </p:sp>
      <p:sp>
        <p:nvSpPr>
          <p:cNvPr id="10" name="Footer Placeholder 9"/>
          <p:cNvSpPr>
            <a:spLocks noGrp="1"/>
          </p:cNvSpPr>
          <p:nvPr>
            <p:ph type="ftr" sz="quarter" idx="15"/>
          </p:nvPr>
        </p:nvSpPr>
        <p:spPr/>
        <p:txBody>
          <a:bodyPr/>
          <a:lstStyle/>
          <a:p>
            <a:r>
              <a:rPr lang="en-US"/>
              <a:t>Copyright 2009</a:t>
            </a:r>
            <a:endParaRPr lang="en-US" dirty="0"/>
          </a:p>
        </p:txBody>
      </p:sp>
      <p:sp>
        <p:nvSpPr>
          <p:cNvPr id="13" name="Title 12"/>
          <p:cNvSpPr>
            <a:spLocks noGrp="1"/>
          </p:cNvSpPr>
          <p:nvPr>
            <p:ph type="title"/>
          </p:nvPr>
        </p:nvSpPr>
        <p:spPr/>
        <p:txBody>
          <a:bodyPr/>
          <a:lstStyle/>
          <a:p>
            <a:r>
              <a:rPr lang="en-US"/>
              <a:t>Click to edit Master title style</a:t>
            </a:r>
          </a:p>
        </p:txBody>
      </p:sp>
      <p:sp>
        <p:nvSpPr>
          <p:cNvPr id="14"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81582BD6-FC20-4557-852B-8433F8572D30}" type="slidenum">
              <a:rPr lang="en-US" smtClean="0"/>
              <a:pPr/>
              <a:t>‹#›</a:t>
            </a:fld>
            <a:endParaRPr lang="en-US" dirty="0"/>
          </a:p>
        </p:txBody>
      </p:sp>
      <p:sp>
        <p:nvSpPr>
          <p:cNvPr id="6" name="Footer Placeholder 5"/>
          <p:cNvSpPr>
            <a:spLocks noGrp="1"/>
          </p:cNvSpPr>
          <p:nvPr>
            <p:ph type="ftr" sz="quarter" idx="11"/>
          </p:nvPr>
        </p:nvSpPr>
        <p:spPr/>
        <p:txBody>
          <a:bodyPr/>
          <a:lstStyle/>
          <a:p>
            <a:r>
              <a:rPr lang="en-US"/>
              <a:t>Copyright 2009</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47800"/>
            <a:ext cx="5111750" cy="4678363"/>
          </a:xfrm>
        </p:spPr>
        <p:txBody>
          <a:bodyPr/>
          <a:lstStyle>
            <a:lvl1pPr>
              <a:defRPr sz="2400"/>
            </a:lvl1pPr>
            <a:lvl2pPr>
              <a:defRPr sz="2000"/>
            </a:lvl2pPr>
            <a:lvl3pPr>
              <a:defRPr sz="20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0" y="1447801"/>
            <a:ext cx="2855915" cy="4678364"/>
          </a:xfrm>
        </p:spPr>
        <p:txBody>
          <a:bodyPr/>
          <a:lstStyle>
            <a:lvl1pPr marL="0" indent="0">
              <a:lnSpc>
                <a:spcPts val="16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Slide Number Placeholder 11"/>
          <p:cNvSpPr>
            <a:spLocks noGrp="1"/>
          </p:cNvSpPr>
          <p:nvPr>
            <p:ph type="sldNum" sz="quarter" idx="14"/>
          </p:nvPr>
        </p:nvSpPr>
        <p:spPr/>
        <p:txBody>
          <a:bodyPr/>
          <a:lstStyle/>
          <a:p>
            <a:fld id="{81582BD6-FC20-4557-852B-8433F8572D30}" type="slidenum">
              <a:rPr lang="en-US" smtClean="0"/>
              <a:pPr/>
              <a:t>‹#›</a:t>
            </a:fld>
            <a:endParaRPr lang="en-US" dirty="0"/>
          </a:p>
        </p:txBody>
      </p:sp>
      <p:sp>
        <p:nvSpPr>
          <p:cNvPr id="13" name="Footer Placeholder 12"/>
          <p:cNvSpPr>
            <a:spLocks noGrp="1"/>
          </p:cNvSpPr>
          <p:nvPr>
            <p:ph type="ftr" sz="quarter" idx="15"/>
          </p:nvPr>
        </p:nvSpPr>
        <p:spPr/>
        <p:txBody>
          <a:bodyPr/>
          <a:lstStyle/>
          <a:p>
            <a:r>
              <a:rPr lang="en-US"/>
              <a:t>Copyright 2009</a:t>
            </a:r>
            <a:endParaRPr lang="en-US" dirty="0"/>
          </a:p>
        </p:txBody>
      </p:sp>
      <p:sp>
        <p:nvSpPr>
          <p:cNvPr id="14" name="Title 13"/>
          <p:cNvSpPr>
            <a:spLocks noGrp="1"/>
          </p:cNvSpPr>
          <p:nvPr>
            <p:ph type="title"/>
          </p:nvPr>
        </p:nvSpPr>
        <p:spPr/>
        <p:txBody>
          <a:bodyPr/>
          <a:lstStyle/>
          <a:p>
            <a:r>
              <a:rPr lang="en-US"/>
              <a:t>Click to edit Master title style</a:t>
            </a:r>
          </a:p>
        </p:txBody>
      </p:sp>
      <p:sp>
        <p:nvSpPr>
          <p:cNvPr id="15"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contact">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5111750" cy="4678363"/>
          </a:xfrm>
        </p:spPr>
        <p:txBody>
          <a:bodyPr/>
          <a:lstStyle>
            <a:lvl1pPr>
              <a:defRPr sz="3200">
                <a:solidFill>
                  <a:schemeClr val="tx2"/>
                </a:solidFill>
              </a:defRPr>
            </a:lvl1pPr>
            <a:lvl2pPr>
              <a:defRPr sz="2800">
                <a:solidFill>
                  <a:schemeClr val="tx2"/>
                </a:solidFill>
              </a:defRPr>
            </a:lvl2pPr>
            <a:lvl3pPr>
              <a:defRPr sz="2400">
                <a:solidFill>
                  <a:schemeClr val="tx2"/>
                </a:solidFill>
              </a:defRPr>
            </a:lvl3pPr>
            <a:lvl4pPr>
              <a:defRPr sz="2000">
                <a:solidFill>
                  <a:schemeClr val="tx2"/>
                </a:solidFill>
              </a:defRPr>
            </a:lvl4pPr>
            <a:lvl5pPr>
              <a:defRPr sz="2000">
                <a:solidFill>
                  <a:schemeClr val="tx2"/>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943600" y="1524000"/>
            <a:ext cx="2855913" cy="4373563"/>
          </a:xfrm>
        </p:spPr>
        <p:txBody>
          <a:bodyPr/>
          <a:lstStyle>
            <a:lvl1pPr marL="0" indent="0">
              <a:lnSpc>
                <a:spcPts val="1600"/>
              </a:lnSpc>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Slide Number Placeholder 11"/>
          <p:cNvSpPr>
            <a:spLocks noGrp="1"/>
          </p:cNvSpPr>
          <p:nvPr>
            <p:ph type="sldNum" sz="quarter" idx="14"/>
          </p:nvPr>
        </p:nvSpPr>
        <p:spPr/>
        <p:txBody>
          <a:bodyPr/>
          <a:lstStyle/>
          <a:p>
            <a:fld id="{81582BD6-FC20-4557-852B-8433F8572D30}" type="slidenum">
              <a:rPr lang="en-US" smtClean="0"/>
              <a:pPr/>
              <a:t>‹#›</a:t>
            </a:fld>
            <a:endParaRPr lang="en-US" dirty="0"/>
          </a:p>
        </p:txBody>
      </p:sp>
      <p:sp>
        <p:nvSpPr>
          <p:cNvPr id="13" name="Footer Placeholder 12"/>
          <p:cNvSpPr>
            <a:spLocks noGrp="1"/>
          </p:cNvSpPr>
          <p:nvPr>
            <p:ph type="ftr" sz="quarter" idx="15"/>
          </p:nvPr>
        </p:nvSpPr>
        <p:spPr/>
        <p:txBody>
          <a:bodyPr/>
          <a:lstStyle/>
          <a:p>
            <a:r>
              <a:rPr lang="en-US"/>
              <a:t>Copyright 2009</a:t>
            </a:r>
            <a:endParaRPr lang="en-US" dirty="0"/>
          </a:p>
        </p:txBody>
      </p:sp>
      <p:sp>
        <p:nvSpPr>
          <p:cNvPr id="14" name="Title 13"/>
          <p:cNvSpPr>
            <a:spLocks noGrp="1"/>
          </p:cNvSpPr>
          <p:nvPr>
            <p:ph type="title"/>
          </p:nvPr>
        </p:nvSpPr>
        <p:spPr/>
        <p:txBody>
          <a:bodyPr/>
          <a:lstStyle>
            <a:lvl1pPr>
              <a:defRPr>
                <a:solidFill>
                  <a:schemeClr val="bg2"/>
                </a:solidFill>
              </a:defRPr>
            </a:lvl1pPr>
          </a:lstStyle>
          <a:p>
            <a:r>
              <a:rPr lang="en-US" dirty="0"/>
              <a:t>Click to edit Master title style</a:t>
            </a:r>
          </a:p>
        </p:txBody>
      </p:sp>
      <p:sp>
        <p:nvSpPr>
          <p:cNvPr id="15" name="Text Placeholder 10"/>
          <p:cNvSpPr>
            <a:spLocks noGrp="1"/>
          </p:cNvSpPr>
          <p:nvPr>
            <p:ph type="body" sz="quarter" idx="13"/>
          </p:nvPr>
        </p:nvSpPr>
        <p:spPr>
          <a:xfrm>
            <a:off x="533400" y="974400"/>
            <a:ext cx="8251200" cy="457200"/>
          </a:xfrm>
        </p:spPr>
        <p:txBody>
          <a:bodyPr>
            <a:normAutofit/>
          </a:bodyPr>
          <a:lstStyle>
            <a:lvl1pPr>
              <a:buFontTx/>
              <a:buNone/>
              <a:defRPr sz="2400">
                <a:solidFill>
                  <a:schemeClr val="tx2"/>
                </a:solidFill>
              </a:defRPr>
            </a:lvl1pPr>
          </a:lstStyle>
          <a:p>
            <a:pPr lvl="0"/>
            <a:r>
              <a:rPr lang="en-US" dirty="0"/>
              <a:t>Click to edit Master text styles</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443536"/>
            <a:ext cx="3962400" cy="338139"/>
          </a:xfrm>
        </p:spPr>
        <p:txBody>
          <a:bodyPr anchor="b"/>
          <a:lstStyle>
            <a:lvl1pPr algn="l">
              <a:defRPr sz="1800" b="1">
                <a:solidFill>
                  <a:schemeClr val="tx2"/>
                </a:solidFill>
              </a:defRPr>
            </a:lvl1pPr>
          </a:lstStyle>
          <a:p>
            <a:r>
              <a:rPr lang="en-US" dirty="0"/>
              <a:t>Click to edit Master title style</a:t>
            </a:r>
          </a:p>
        </p:txBody>
      </p:sp>
      <p:sp>
        <p:nvSpPr>
          <p:cNvPr id="3" name="Picture Placeholder 2"/>
          <p:cNvSpPr>
            <a:spLocks noGrp="1"/>
          </p:cNvSpPr>
          <p:nvPr>
            <p:ph type="pic" idx="1"/>
          </p:nvPr>
        </p:nvSpPr>
        <p:spPr>
          <a:xfrm>
            <a:off x="0" y="381000"/>
            <a:ext cx="9144000" cy="4724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457200" y="5748337"/>
            <a:ext cx="3962400" cy="804863"/>
          </a:xfrm>
        </p:spPr>
        <p:txBody>
          <a:bodyPr>
            <a:normAutofit/>
          </a:bodyPr>
          <a:lstStyle>
            <a:lvl1pPr marL="0" indent="0">
              <a:lnSpc>
                <a:spcPts val="1400"/>
              </a:lnSpc>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7"/>
          <p:cNvSpPr>
            <a:spLocks noGrp="1"/>
          </p:cNvSpPr>
          <p:nvPr>
            <p:ph type="sldNum" sz="quarter" idx="10"/>
          </p:nvPr>
        </p:nvSpPr>
        <p:spPr/>
        <p:txBody>
          <a:bodyPr/>
          <a:lstStyle/>
          <a:p>
            <a:fld id="{81582BD6-FC20-4557-852B-8433F8572D30}" type="slidenum">
              <a:rPr lang="en-US" smtClean="0"/>
              <a:pPr/>
              <a:t>‹#›</a:t>
            </a:fld>
            <a:endParaRPr lang="en-US" dirty="0"/>
          </a:p>
        </p:txBody>
      </p:sp>
      <p:sp>
        <p:nvSpPr>
          <p:cNvPr id="9" name="Footer Placeholder 8"/>
          <p:cNvSpPr>
            <a:spLocks noGrp="1"/>
          </p:cNvSpPr>
          <p:nvPr>
            <p:ph type="ftr" sz="quarter" idx="11"/>
          </p:nvPr>
        </p:nvSpPr>
        <p:spPr/>
        <p:txBody>
          <a:bodyPr/>
          <a:lstStyle/>
          <a:p>
            <a:r>
              <a:rPr lang="en-US"/>
              <a:t>Copyright 2009</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64000">
              <a:schemeClr val="bg1">
                <a:lumMod val="95000"/>
              </a:schemeClr>
            </a:gs>
            <a:gs pos="0">
              <a:schemeClr val="bg1">
                <a:lumMod val="75000"/>
              </a:schemeClr>
            </a:gs>
          </a:gsLst>
          <a:lin ang="54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98" y="0"/>
            <a:ext cx="9144000" cy="5143500"/>
          </a:xfrm>
          <a:prstGeom prst="rect">
            <a:avLst/>
          </a:prstGeom>
        </p:spPr>
      </p:pic>
      <p:sp>
        <p:nvSpPr>
          <p:cNvPr id="5" name="Freeform 4"/>
          <p:cNvSpPr/>
          <p:nvPr userDrawn="1"/>
        </p:nvSpPr>
        <p:spPr>
          <a:xfrm>
            <a:off x="-15498" y="3549112"/>
            <a:ext cx="9172538" cy="3323808"/>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2538" h="3323808">
                <a:moveTo>
                  <a:pt x="7749" y="1123627"/>
                </a:moveTo>
                <a:lnTo>
                  <a:pt x="7594169" y="1100380"/>
                </a:lnTo>
                <a:cubicBezTo>
                  <a:pt x="7663911" y="1084881"/>
                  <a:pt x="8663551" y="767166"/>
                  <a:pt x="9159498" y="0"/>
                </a:cubicBezTo>
                <a:cubicBezTo>
                  <a:pt x="9158207" y="1398722"/>
                  <a:pt x="9183082" y="2097449"/>
                  <a:pt x="9167247" y="3308888"/>
                </a:cubicBezTo>
                <a:cubicBezTo>
                  <a:pt x="7561151" y="3327631"/>
                  <a:pt x="1563756" y="3329901"/>
                  <a:pt x="0" y="3308888"/>
                </a:cubicBezTo>
                <a:cubicBezTo>
                  <a:pt x="2651" y="2373475"/>
                  <a:pt x="5165" y="2057400"/>
                  <a:pt x="7749" y="1123627"/>
                </a:cubicBezTo>
                <a:close/>
              </a:path>
            </a:pathLst>
          </a:custGeom>
          <a:gradFill>
            <a:gsLst>
              <a:gs pos="55000">
                <a:schemeClr val="accent4">
                  <a:lumMod val="69000"/>
                  <a:lumOff val="3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userDrawn="1"/>
        </p:nvSpPr>
        <p:spPr>
          <a:xfrm>
            <a:off x="-9128" y="4896679"/>
            <a:ext cx="9170363" cy="2008899"/>
          </a:xfrm>
          <a:custGeom>
            <a:avLst/>
            <a:gdLst/>
            <a:ahLst/>
            <a:cxnLst/>
            <a:rect l="l" t="t" r="r" b="b"/>
            <a:pathLst>
              <a:path w="9170363" h="2008899">
                <a:moveTo>
                  <a:pt x="9169032" y="0"/>
                </a:moveTo>
                <a:cubicBezTo>
                  <a:pt x="9168363" y="724439"/>
                  <a:pt x="9170448" y="1378416"/>
                  <a:pt x="9170361" y="2008899"/>
                </a:cubicBezTo>
                <a:lnTo>
                  <a:pt x="0" y="2008899"/>
                </a:lnTo>
                <a:cubicBezTo>
                  <a:pt x="460" y="1874569"/>
                  <a:pt x="919" y="1727596"/>
                  <a:pt x="1380" y="1560949"/>
                </a:cubicBezTo>
                <a:lnTo>
                  <a:pt x="7897901" y="1537702"/>
                </a:lnTo>
                <a:cubicBezTo>
                  <a:pt x="7967643" y="1522203"/>
                  <a:pt x="8673085" y="1093169"/>
                  <a:pt x="9169032" y="0"/>
                </a:cubicBezTo>
                <a:close/>
              </a:path>
            </a:pathLst>
          </a:custGeom>
          <a:solidFill>
            <a:schemeClr val="accent4">
              <a:lumMod val="20000"/>
              <a:lumOff val="80000"/>
            </a:schemeClr>
          </a:solidFill>
          <a:ln>
            <a:gradFill flip="none" rotWithShape="1">
              <a:gsLst>
                <a:gs pos="0">
                  <a:schemeClr val="accent4">
                    <a:lumMod val="20000"/>
                    <a:lumOff val="80000"/>
                  </a:schemeClr>
                </a:gs>
                <a:gs pos="100000">
                  <a:schemeClr val="accent4">
                    <a:lumMod val="60000"/>
                    <a:lumOff val="40000"/>
                  </a:schemeClr>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600" y="4920001"/>
            <a:ext cx="7772400" cy="860425"/>
          </a:xfrm>
        </p:spPr>
        <p:txBody>
          <a:bodyPr anchor="b" anchorCtr="0"/>
          <a:lstStyle>
            <a:lvl1pPr algn="l">
              <a:defRPr>
                <a:solidFill>
                  <a:schemeClr val="accent4">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247200" y="5638800"/>
            <a:ext cx="7753800" cy="1752600"/>
          </a:xfrm>
        </p:spPr>
        <p:txBody>
          <a:bodyPr>
            <a:normAutofit/>
          </a:bodyPr>
          <a:lstStyle>
            <a:lvl1pPr marL="0" indent="0" algn="l">
              <a:buNone/>
              <a:defRPr sz="2400">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82754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Alternate Title Slide">
    <p:bg>
      <p:bgPr>
        <a:gradFill flip="none" rotWithShape="1">
          <a:gsLst>
            <a:gs pos="64000">
              <a:schemeClr val="bg1">
                <a:lumMod val="95000"/>
              </a:schemeClr>
            </a:gs>
            <a:gs pos="0">
              <a:schemeClr val="bg1">
                <a:lumMod val="75000"/>
              </a:schemeClr>
            </a:gs>
          </a:gsLst>
          <a:lin ang="54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98" y="0"/>
            <a:ext cx="9144000" cy="5143499"/>
          </a:xfrm>
          <a:prstGeom prst="rect">
            <a:avLst/>
          </a:prstGeom>
        </p:spPr>
      </p:pic>
      <p:sp>
        <p:nvSpPr>
          <p:cNvPr id="5" name="Freeform 4"/>
          <p:cNvSpPr/>
          <p:nvPr userDrawn="1"/>
        </p:nvSpPr>
        <p:spPr>
          <a:xfrm>
            <a:off x="-15498" y="3549112"/>
            <a:ext cx="9172538" cy="3323808"/>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2538" h="3323808">
                <a:moveTo>
                  <a:pt x="7749" y="1123627"/>
                </a:moveTo>
                <a:lnTo>
                  <a:pt x="7594169" y="1100380"/>
                </a:lnTo>
                <a:cubicBezTo>
                  <a:pt x="7663911" y="1084881"/>
                  <a:pt x="8663551" y="767166"/>
                  <a:pt x="9159498" y="0"/>
                </a:cubicBezTo>
                <a:cubicBezTo>
                  <a:pt x="9158207" y="1398722"/>
                  <a:pt x="9183082" y="2097449"/>
                  <a:pt x="9167247" y="3308888"/>
                </a:cubicBezTo>
                <a:cubicBezTo>
                  <a:pt x="7561151" y="3327631"/>
                  <a:pt x="1563756" y="3329901"/>
                  <a:pt x="0" y="3308888"/>
                </a:cubicBezTo>
                <a:cubicBezTo>
                  <a:pt x="2651" y="2373475"/>
                  <a:pt x="5165" y="2057400"/>
                  <a:pt x="7749" y="1123627"/>
                </a:cubicBezTo>
                <a:close/>
              </a:path>
            </a:pathLst>
          </a:custGeom>
          <a:gradFill>
            <a:gsLst>
              <a:gs pos="55000">
                <a:schemeClr val="accent4">
                  <a:lumMod val="69000"/>
                  <a:lumOff val="3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userDrawn="1"/>
        </p:nvSpPr>
        <p:spPr>
          <a:xfrm>
            <a:off x="-9128" y="4896679"/>
            <a:ext cx="9170363" cy="2008899"/>
          </a:xfrm>
          <a:custGeom>
            <a:avLst/>
            <a:gdLst/>
            <a:ahLst/>
            <a:cxnLst/>
            <a:rect l="l" t="t" r="r" b="b"/>
            <a:pathLst>
              <a:path w="9170363" h="2008899">
                <a:moveTo>
                  <a:pt x="9169032" y="0"/>
                </a:moveTo>
                <a:cubicBezTo>
                  <a:pt x="9168363" y="724439"/>
                  <a:pt x="9170448" y="1378416"/>
                  <a:pt x="9170361" y="2008899"/>
                </a:cubicBezTo>
                <a:lnTo>
                  <a:pt x="0" y="2008899"/>
                </a:lnTo>
                <a:cubicBezTo>
                  <a:pt x="460" y="1874569"/>
                  <a:pt x="919" y="1727596"/>
                  <a:pt x="1380" y="1560949"/>
                </a:cubicBezTo>
                <a:lnTo>
                  <a:pt x="7897901" y="1537702"/>
                </a:lnTo>
                <a:cubicBezTo>
                  <a:pt x="7967643" y="1522203"/>
                  <a:pt x="8673085" y="1093169"/>
                  <a:pt x="9169032" y="0"/>
                </a:cubicBezTo>
                <a:close/>
              </a:path>
            </a:pathLst>
          </a:custGeom>
          <a:solidFill>
            <a:schemeClr val="accent4">
              <a:lumMod val="20000"/>
              <a:lumOff val="80000"/>
            </a:schemeClr>
          </a:solidFill>
          <a:ln>
            <a:gradFill flip="none" rotWithShape="1">
              <a:gsLst>
                <a:gs pos="0">
                  <a:schemeClr val="accent4">
                    <a:lumMod val="20000"/>
                    <a:lumOff val="80000"/>
                  </a:schemeClr>
                </a:gs>
                <a:gs pos="100000">
                  <a:schemeClr val="accent4">
                    <a:lumMod val="60000"/>
                    <a:lumOff val="40000"/>
                  </a:schemeClr>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600" y="4920001"/>
            <a:ext cx="7772400" cy="860425"/>
          </a:xfrm>
        </p:spPr>
        <p:txBody>
          <a:bodyPr anchor="b" anchorCtr="0"/>
          <a:lstStyle>
            <a:lvl1pPr algn="l">
              <a:defRPr>
                <a:solidFill>
                  <a:schemeClr val="accent4">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247200" y="5638800"/>
            <a:ext cx="7753800" cy="1752600"/>
          </a:xfrm>
        </p:spPr>
        <p:txBody>
          <a:bodyPr>
            <a:normAutofit/>
          </a:bodyPr>
          <a:lstStyle>
            <a:lvl1pPr marL="0" indent="0" algn="l">
              <a:buNone/>
              <a:defRPr sz="2400">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928881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8" name="Content Placeholder 2"/>
          <p:cNvSpPr>
            <a:spLocks noGrp="1"/>
          </p:cNvSpPr>
          <p:nvPr>
            <p:ph idx="1"/>
          </p:nvPr>
        </p:nvSpPr>
        <p:spPr>
          <a:xfrm>
            <a:off x="533400" y="1600199"/>
            <a:ext cx="8305800" cy="4525965"/>
          </a:xfrm>
        </p:spPr>
        <p:txBody>
          <a:bodyPr/>
          <a:lstStyle>
            <a:lvl1pPr marL="173038" indent="-173038">
              <a:lnSpc>
                <a:spcPts val="2600"/>
              </a:lnSpc>
              <a:buFont typeface="Arial" pitchFamily="34" charset="0"/>
              <a:buChar char="•"/>
              <a:defRPr sz="2400" b="0"/>
            </a:lvl1pPr>
            <a:lvl2pPr marL="684213" indent="-227013">
              <a:lnSpc>
                <a:spcPts val="2600"/>
              </a:lnSpc>
              <a:defRPr sz="2000"/>
            </a:lvl2pPr>
            <a:lvl3pPr marL="1087438" indent="-173038">
              <a:lnSpc>
                <a:spcPts val="2600"/>
              </a:lnSpc>
              <a:defRPr sz="1800"/>
            </a:lvl3pPr>
            <a:lvl4pPr marL="1541463" indent="-169863">
              <a:lnSpc>
                <a:spcPts val="2600"/>
              </a:lnSpc>
              <a:defRPr sz="1600"/>
            </a:lvl4pPr>
            <a:lvl5pPr marL="2001838" indent="-173038">
              <a:lnSpc>
                <a:spcPts val="2600"/>
              </a:lnSpc>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7399112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1905000" y="30540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7" name="Title 6"/>
          <p:cNvSpPr>
            <a:spLocks noGrp="1"/>
          </p:cNvSpPr>
          <p:nvPr>
            <p:ph type="title"/>
          </p:nvPr>
        </p:nvSpPr>
        <p:spPr/>
        <p:txBody>
          <a:bodyPr/>
          <a:lstStyle/>
          <a:p>
            <a:r>
              <a:rPr lang="en-US"/>
              <a:t>Click to edit Master title style</a:t>
            </a:r>
          </a:p>
        </p:txBody>
      </p:sp>
      <p:sp>
        <p:nvSpPr>
          <p:cNvPr id="8"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
        <p:nvSpPr>
          <p:cNvPr id="12" name="Text Placeholder 8"/>
          <p:cNvSpPr>
            <a:spLocks noGrp="1"/>
          </p:cNvSpPr>
          <p:nvPr>
            <p:ph type="body" sz="quarter" idx="16"/>
          </p:nvPr>
        </p:nvSpPr>
        <p:spPr>
          <a:xfrm>
            <a:off x="1905000" y="16356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4" name="Text Placeholder 8"/>
          <p:cNvSpPr>
            <a:spLocks noGrp="1"/>
          </p:cNvSpPr>
          <p:nvPr>
            <p:ph type="body" sz="quarter" idx="17"/>
          </p:nvPr>
        </p:nvSpPr>
        <p:spPr>
          <a:xfrm>
            <a:off x="1905000" y="23448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5" name="Text Placeholder 8"/>
          <p:cNvSpPr>
            <a:spLocks noGrp="1"/>
          </p:cNvSpPr>
          <p:nvPr>
            <p:ph type="body" sz="quarter" idx="18"/>
          </p:nvPr>
        </p:nvSpPr>
        <p:spPr>
          <a:xfrm>
            <a:off x="1905000" y="37632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6" name="Text Placeholder 8"/>
          <p:cNvSpPr>
            <a:spLocks noGrp="1"/>
          </p:cNvSpPr>
          <p:nvPr>
            <p:ph type="body" sz="quarter" idx="19"/>
          </p:nvPr>
        </p:nvSpPr>
        <p:spPr>
          <a:xfrm>
            <a:off x="1905000" y="44724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7" name="Text Placeholder 8"/>
          <p:cNvSpPr>
            <a:spLocks noGrp="1"/>
          </p:cNvSpPr>
          <p:nvPr>
            <p:ph type="body" sz="quarter" idx="20"/>
          </p:nvPr>
        </p:nvSpPr>
        <p:spPr>
          <a:xfrm>
            <a:off x="1905000" y="5181600"/>
            <a:ext cx="6629400" cy="838200"/>
          </a:xfrm>
        </p:spPr>
        <p:txBody>
          <a:bodyPr>
            <a:normAutofit/>
          </a:bodyPr>
          <a:lstStyle>
            <a:lvl1pPr marL="57150" indent="0">
              <a:buFontTx/>
              <a:buNone/>
              <a:defRPr sz="1800" baseline="0"/>
            </a:lvl1pPr>
          </a:lstStyle>
          <a:p>
            <a:pPr lvl="0"/>
            <a:r>
              <a:rPr lang="en-US" dirty="0"/>
              <a:t>Click to edit Master text styles</a:t>
            </a:r>
          </a:p>
        </p:txBody>
      </p:sp>
    </p:spTree>
    <p:extLst>
      <p:ext uri="{BB962C8B-B14F-4D97-AF65-F5344CB8AC3E}">
        <p14:creationId xmlns:p14="http://schemas.microsoft.com/office/powerpoint/2010/main" val="19512851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871788"/>
            <a:ext cx="7772400" cy="1362075"/>
          </a:xfrm>
        </p:spPr>
        <p:txBody>
          <a:bodyPr anchor="t"/>
          <a:lstStyle>
            <a:lvl1pPr algn="l">
              <a:defRPr sz="4000" b="1" cap="all">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685800" y="1371601"/>
            <a:ext cx="7772400" cy="1500187"/>
          </a:xfrm>
        </p:spPr>
        <p:txBody>
          <a:bodyPr anchor="b"/>
          <a:lstStyle>
            <a:lvl1pPr marL="0" indent="0">
              <a:buNone/>
              <a:defRPr sz="2000">
                <a:solidFill>
                  <a:schemeClr val="tx2"/>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0" name="Slide Number Placeholder 9"/>
          <p:cNvSpPr>
            <a:spLocks noGrp="1"/>
          </p:cNvSpPr>
          <p:nvPr>
            <p:ph type="sldNum" sz="quarter" idx="10"/>
          </p:nvPr>
        </p:nvSpPr>
        <p:spPr/>
        <p:txBody>
          <a:bodyPr/>
          <a:lstStyle/>
          <a:p>
            <a:fld id="{81582BD6-FC20-4557-852B-8433F8572D30}" type="slidenum">
              <a:rPr lang="en-US" smtClean="0"/>
              <a:pPr/>
              <a:t>‹#›</a:t>
            </a:fld>
            <a:endParaRPr lang="en-US" dirty="0"/>
          </a:p>
        </p:txBody>
      </p:sp>
      <p:sp>
        <p:nvSpPr>
          <p:cNvPr id="11" name="Footer Placeholder 10"/>
          <p:cNvSpPr>
            <a:spLocks noGrp="1"/>
          </p:cNvSpPr>
          <p:nvPr>
            <p:ph type="ftr" sz="quarter" idx="11"/>
          </p:nvPr>
        </p:nvSpPr>
        <p:spPr/>
        <p:txBody>
          <a:bodyPr/>
          <a:lstStyle/>
          <a:p>
            <a:r>
              <a:rPr lang="en-US"/>
              <a:t>Copyright 2009</a:t>
            </a:r>
            <a:endParaRPr lang="en-US" dirty="0"/>
          </a:p>
        </p:txBody>
      </p:sp>
    </p:spTree>
    <p:extLst>
      <p:ext uri="{BB962C8B-B14F-4D97-AF65-F5344CB8AC3E}">
        <p14:creationId xmlns:p14="http://schemas.microsoft.com/office/powerpoint/2010/main" val="3024321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lternate Title Slide">
    <p:bg>
      <p:bgPr>
        <a:gradFill flip="none" rotWithShape="1">
          <a:gsLst>
            <a:gs pos="64000">
              <a:schemeClr val="bg1">
                <a:lumMod val="95000"/>
              </a:schemeClr>
            </a:gs>
            <a:gs pos="0">
              <a:schemeClr val="bg1">
                <a:lumMod val="75000"/>
              </a:schemeClr>
            </a:gs>
          </a:gsLst>
          <a:lin ang="54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98" y="0"/>
            <a:ext cx="9144000" cy="5143499"/>
          </a:xfrm>
          <a:prstGeom prst="rect">
            <a:avLst/>
          </a:prstGeom>
        </p:spPr>
      </p:pic>
      <p:sp>
        <p:nvSpPr>
          <p:cNvPr id="5" name="Freeform 4"/>
          <p:cNvSpPr/>
          <p:nvPr userDrawn="1"/>
        </p:nvSpPr>
        <p:spPr>
          <a:xfrm>
            <a:off x="-15498" y="3549112"/>
            <a:ext cx="9172538" cy="3323808"/>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2538" h="3323808">
                <a:moveTo>
                  <a:pt x="7749" y="1123627"/>
                </a:moveTo>
                <a:lnTo>
                  <a:pt x="7594169" y="1100380"/>
                </a:lnTo>
                <a:cubicBezTo>
                  <a:pt x="7663911" y="1084881"/>
                  <a:pt x="8663551" y="767166"/>
                  <a:pt x="9159498" y="0"/>
                </a:cubicBezTo>
                <a:cubicBezTo>
                  <a:pt x="9158207" y="1398722"/>
                  <a:pt x="9183082" y="2097449"/>
                  <a:pt x="9167247" y="3308888"/>
                </a:cubicBezTo>
                <a:cubicBezTo>
                  <a:pt x="7561151" y="3327631"/>
                  <a:pt x="1563756" y="3329901"/>
                  <a:pt x="0" y="3308888"/>
                </a:cubicBezTo>
                <a:cubicBezTo>
                  <a:pt x="2651" y="2373475"/>
                  <a:pt x="5165" y="2057400"/>
                  <a:pt x="7749" y="1123627"/>
                </a:cubicBezTo>
                <a:close/>
              </a:path>
            </a:pathLst>
          </a:custGeom>
          <a:gradFill>
            <a:gsLst>
              <a:gs pos="55000">
                <a:schemeClr val="accent4">
                  <a:lumMod val="69000"/>
                  <a:lumOff val="3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userDrawn="1"/>
        </p:nvSpPr>
        <p:spPr>
          <a:xfrm>
            <a:off x="-9128" y="4896679"/>
            <a:ext cx="9170363" cy="2008899"/>
          </a:xfrm>
          <a:custGeom>
            <a:avLst/>
            <a:gdLst/>
            <a:ahLst/>
            <a:cxnLst/>
            <a:rect l="l" t="t" r="r" b="b"/>
            <a:pathLst>
              <a:path w="9170363" h="2008899">
                <a:moveTo>
                  <a:pt x="9169032" y="0"/>
                </a:moveTo>
                <a:cubicBezTo>
                  <a:pt x="9168363" y="724439"/>
                  <a:pt x="9170448" y="1378416"/>
                  <a:pt x="9170361" y="2008899"/>
                </a:cubicBezTo>
                <a:lnTo>
                  <a:pt x="0" y="2008899"/>
                </a:lnTo>
                <a:cubicBezTo>
                  <a:pt x="460" y="1874569"/>
                  <a:pt x="919" y="1727596"/>
                  <a:pt x="1380" y="1560949"/>
                </a:cubicBezTo>
                <a:lnTo>
                  <a:pt x="7897901" y="1537702"/>
                </a:lnTo>
                <a:cubicBezTo>
                  <a:pt x="7967643" y="1522203"/>
                  <a:pt x="8673085" y="1093169"/>
                  <a:pt x="9169032" y="0"/>
                </a:cubicBezTo>
                <a:close/>
              </a:path>
            </a:pathLst>
          </a:custGeom>
          <a:solidFill>
            <a:schemeClr val="accent4">
              <a:lumMod val="20000"/>
              <a:lumOff val="80000"/>
            </a:schemeClr>
          </a:solidFill>
          <a:ln>
            <a:gradFill flip="none" rotWithShape="1">
              <a:gsLst>
                <a:gs pos="0">
                  <a:schemeClr val="accent4">
                    <a:lumMod val="20000"/>
                    <a:lumOff val="80000"/>
                  </a:schemeClr>
                </a:gs>
                <a:gs pos="100000">
                  <a:schemeClr val="accent4">
                    <a:lumMod val="60000"/>
                    <a:lumOff val="40000"/>
                  </a:schemeClr>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600" y="4920001"/>
            <a:ext cx="7772400" cy="860425"/>
          </a:xfrm>
        </p:spPr>
        <p:txBody>
          <a:bodyPr anchor="b" anchorCtr="0"/>
          <a:lstStyle>
            <a:lvl1pPr algn="l">
              <a:defRPr>
                <a:solidFill>
                  <a:schemeClr val="accent4">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247200" y="5638800"/>
            <a:ext cx="7753800" cy="1752600"/>
          </a:xfrm>
        </p:spPr>
        <p:txBody>
          <a:bodyPr>
            <a:normAutofit/>
          </a:bodyPr>
          <a:lstStyle>
            <a:lvl1pPr marL="0" indent="0" algn="l">
              <a:buNone/>
              <a:defRPr sz="2400">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362792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00"/>
                                        <p:tgtEl>
                                          <p:spTgt spid="5"/>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800"/>
                                        <p:tgtEl>
                                          <p:spTgt spid="6"/>
                                        </p:tgtEl>
                                      </p:cBhvr>
                                    </p:animEffect>
                                  </p:childTnLst>
                                </p:cTn>
                              </p:par>
                              <p:par>
                                <p:cTn id="11" presetID="10" presetClass="entr" presetSubtype="0" fill="hold" nodeType="withEffect">
                                  <p:stCondLst>
                                    <p:cond delay="110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par>
                                <p:cTn id="14" presetID="10" presetClass="entr" presetSubtype="0" fill="hold" grpId="0" nodeType="withEffect">
                                  <p:stCondLst>
                                    <p:cond delay="170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grpId="0" nodeType="withEffect">
                                  <p:stCondLst>
                                    <p:cond delay="220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2" grpId="0"/>
      <p:bldP spid="3" grpId="0" build="p">
        <p:tmplLst>
          <p:tmpl lvl="1">
            <p:tnLst>
              <p:par>
                <p:cTn presetID="10" presetClass="entr" presetSubtype="0" fill="hold" nodeType="withEffect">
                  <p:stCondLst>
                    <p:cond delay="220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1"/>
            <a:ext cx="4038600" cy="4525964"/>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1"/>
            <a:ext cx="4038600" cy="4525964"/>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4"/>
          </p:nvPr>
        </p:nvSpPr>
        <p:spPr/>
        <p:txBody>
          <a:bodyPr/>
          <a:lstStyle/>
          <a:p>
            <a:fld id="{81582BD6-FC20-4557-852B-8433F8572D30}" type="slidenum">
              <a:rPr lang="en-US" smtClean="0"/>
              <a:pPr/>
              <a:t>‹#›</a:t>
            </a:fld>
            <a:endParaRPr lang="en-US" dirty="0"/>
          </a:p>
        </p:txBody>
      </p:sp>
      <p:sp>
        <p:nvSpPr>
          <p:cNvPr id="10" name="Footer Placeholder 9"/>
          <p:cNvSpPr>
            <a:spLocks noGrp="1"/>
          </p:cNvSpPr>
          <p:nvPr>
            <p:ph type="ftr" sz="quarter" idx="15"/>
          </p:nvPr>
        </p:nvSpPr>
        <p:spPr/>
        <p:txBody>
          <a:bodyPr/>
          <a:lstStyle/>
          <a:p>
            <a:r>
              <a:rPr lang="en-US"/>
              <a:t>Copyright 2009</a:t>
            </a:r>
            <a:endParaRPr lang="en-US" dirty="0"/>
          </a:p>
        </p:txBody>
      </p:sp>
      <p:sp>
        <p:nvSpPr>
          <p:cNvPr id="12" name="Title 11"/>
          <p:cNvSpPr>
            <a:spLocks noGrp="1"/>
          </p:cNvSpPr>
          <p:nvPr>
            <p:ph type="title"/>
          </p:nvPr>
        </p:nvSpPr>
        <p:spPr/>
        <p:txBody>
          <a:bodyPr/>
          <a:lstStyle/>
          <a:p>
            <a:r>
              <a:rPr lang="en-US"/>
              <a:t>Click to edit Master title style</a:t>
            </a:r>
          </a:p>
        </p:txBody>
      </p:sp>
      <p:sp>
        <p:nvSpPr>
          <p:cNvPr id="13"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20417600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5" name="Content Placeholder 2"/>
          <p:cNvSpPr>
            <a:spLocks noGrp="1"/>
          </p:cNvSpPr>
          <p:nvPr>
            <p:ph sz="half" idx="1"/>
          </p:nvPr>
        </p:nvSpPr>
        <p:spPr>
          <a:xfrm>
            <a:off x="457200" y="1752601"/>
            <a:ext cx="23622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6" name="Content Placeholder 3"/>
          <p:cNvSpPr>
            <a:spLocks noGrp="1"/>
          </p:cNvSpPr>
          <p:nvPr>
            <p:ph sz="half" idx="2"/>
          </p:nvPr>
        </p:nvSpPr>
        <p:spPr>
          <a:xfrm>
            <a:off x="2971800" y="1752601"/>
            <a:ext cx="5715000" cy="1524000"/>
          </a:xfrm>
        </p:spPr>
        <p:txBody>
          <a:bodyPr>
            <a:normAutofit/>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Content Placeholder 2"/>
          <p:cNvSpPr>
            <a:spLocks noGrp="1"/>
          </p:cNvSpPr>
          <p:nvPr>
            <p:ph sz="half" idx="14"/>
          </p:nvPr>
        </p:nvSpPr>
        <p:spPr>
          <a:xfrm>
            <a:off x="457200" y="3612000"/>
            <a:ext cx="23622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15"/>
          </p:nvPr>
        </p:nvSpPr>
        <p:spPr>
          <a:xfrm>
            <a:off x="2971800" y="3612000"/>
            <a:ext cx="5715000" cy="1524000"/>
          </a:xfrm>
        </p:spPr>
        <p:txBody>
          <a:bodyPr>
            <a:normAutofit/>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Title 10"/>
          <p:cNvSpPr>
            <a:spLocks noGrp="1"/>
          </p:cNvSpPr>
          <p:nvPr>
            <p:ph type="title"/>
          </p:nvPr>
        </p:nvSpPr>
        <p:spPr/>
        <p:txBody>
          <a:bodyPr/>
          <a:lstStyle/>
          <a:p>
            <a:r>
              <a:rPr lang="en-US"/>
              <a:t>Click to edit Master title style</a:t>
            </a:r>
          </a:p>
        </p:txBody>
      </p:sp>
      <p:sp>
        <p:nvSpPr>
          <p:cNvPr id="12"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37856670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Content Placeholder 2"/>
          <p:cNvSpPr>
            <a:spLocks noGrp="1"/>
          </p:cNvSpPr>
          <p:nvPr>
            <p:ph sz="half" idx="1"/>
          </p:nvPr>
        </p:nvSpPr>
        <p:spPr>
          <a:xfrm>
            <a:off x="457200" y="3581401"/>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2"/>
          </p:nvPr>
        </p:nvSpPr>
        <p:spPr>
          <a:xfrm>
            <a:off x="3238500" y="3581401"/>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3"/>
          <p:cNvSpPr>
            <a:spLocks noGrp="1"/>
          </p:cNvSpPr>
          <p:nvPr>
            <p:ph sz="half" idx="14"/>
          </p:nvPr>
        </p:nvSpPr>
        <p:spPr>
          <a:xfrm>
            <a:off x="6019800" y="3581401"/>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5" name="Content Placeholder 2"/>
          <p:cNvSpPr>
            <a:spLocks noGrp="1"/>
          </p:cNvSpPr>
          <p:nvPr>
            <p:ph sz="half" idx="15"/>
          </p:nvPr>
        </p:nvSpPr>
        <p:spPr>
          <a:xfrm>
            <a:off x="457200" y="1752601"/>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6" name="Content Placeholder 3"/>
          <p:cNvSpPr>
            <a:spLocks noGrp="1"/>
          </p:cNvSpPr>
          <p:nvPr>
            <p:ph sz="half" idx="16"/>
          </p:nvPr>
        </p:nvSpPr>
        <p:spPr>
          <a:xfrm>
            <a:off x="3238500" y="1752601"/>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7" name="Content Placeholder 3"/>
          <p:cNvSpPr>
            <a:spLocks noGrp="1"/>
          </p:cNvSpPr>
          <p:nvPr>
            <p:ph sz="half" idx="17"/>
          </p:nvPr>
        </p:nvSpPr>
        <p:spPr>
          <a:xfrm>
            <a:off x="6019800" y="1752601"/>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9" name="Title 18"/>
          <p:cNvSpPr>
            <a:spLocks noGrp="1"/>
          </p:cNvSpPr>
          <p:nvPr>
            <p:ph type="title"/>
          </p:nvPr>
        </p:nvSpPr>
        <p:spPr/>
        <p:txBody>
          <a:bodyPr/>
          <a:lstStyle/>
          <a:p>
            <a:r>
              <a:rPr lang="en-US"/>
              <a:t>Click to edit Master title style</a:t>
            </a:r>
          </a:p>
        </p:txBody>
      </p:sp>
      <p:sp>
        <p:nvSpPr>
          <p:cNvPr id="20"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40253002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52601"/>
            <a:ext cx="4040188" cy="304801"/>
          </a:xfrm>
          <a:solidFill>
            <a:schemeClr val="accent2">
              <a:lumMod val="20000"/>
              <a:lumOff val="80000"/>
              <a:alpha val="39000"/>
            </a:schemeClr>
          </a:solidFill>
        </p:spPr>
        <p:txBody>
          <a:bodyPr tIns="274320" anchor="b">
            <a:noAutofit/>
          </a:bodyPr>
          <a:lstStyle>
            <a:lvl1pPr marL="0" indent="0">
              <a:buNone/>
              <a:defRPr sz="1800" b="1" cap="all" baseline="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57401"/>
            <a:ext cx="4040188" cy="4068763"/>
          </a:xfrm>
        </p:spPr>
        <p:txBody>
          <a:bodyPr/>
          <a:lstStyle>
            <a:lvl1pPr>
              <a:lnSpc>
                <a:spcPct val="100000"/>
              </a:lnSpc>
              <a:buClr>
                <a:schemeClr val="accent1">
                  <a:lumMod val="20000"/>
                  <a:lumOff val="80000"/>
                </a:schemeClr>
              </a:buClr>
              <a:defRPr sz="2000"/>
            </a:lvl1pPr>
            <a:lvl2pPr>
              <a:lnSpc>
                <a:spcPct val="100000"/>
              </a:lnSpc>
              <a:buClr>
                <a:schemeClr val="accent1">
                  <a:lumMod val="20000"/>
                  <a:lumOff val="80000"/>
                </a:schemeClr>
              </a:buClr>
              <a:defRPr sz="2000"/>
            </a:lvl2pPr>
            <a:lvl3pPr>
              <a:lnSpc>
                <a:spcPct val="100000"/>
              </a:lnSpc>
              <a:buClr>
                <a:schemeClr val="accent1">
                  <a:lumMod val="20000"/>
                  <a:lumOff val="80000"/>
                </a:schemeClr>
              </a:buClr>
              <a:defRPr sz="1800"/>
            </a:lvl3pPr>
            <a:lvl4pPr>
              <a:lnSpc>
                <a:spcPct val="100000"/>
              </a:lnSpc>
              <a:buClr>
                <a:schemeClr val="accent1">
                  <a:lumMod val="20000"/>
                  <a:lumOff val="80000"/>
                </a:schemeClr>
              </a:buClr>
              <a:defRPr sz="1600"/>
            </a:lvl4pPr>
            <a:lvl5pPr>
              <a:lnSpc>
                <a:spcPct val="100000"/>
              </a:lnSpc>
              <a:buClr>
                <a:schemeClr val="accent1">
                  <a:lumMod val="20000"/>
                  <a:lumOff val="80000"/>
                </a:schemeClr>
              </a:buCl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7" y="2057401"/>
            <a:ext cx="4041775" cy="4068763"/>
          </a:xfrm>
        </p:spPr>
        <p:txBody>
          <a:bodyPr/>
          <a:lstStyle>
            <a:lvl1pPr>
              <a:buClr>
                <a:schemeClr val="accent1">
                  <a:lumMod val="20000"/>
                  <a:lumOff val="80000"/>
                </a:schemeClr>
              </a:buClr>
              <a:defRPr sz="2000"/>
            </a:lvl1pPr>
            <a:lvl2pPr>
              <a:buClr>
                <a:schemeClr val="accent1">
                  <a:lumMod val="20000"/>
                  <a:lumOff val="80000"/>
                </a:schemeClr>
              </a:buClr>
              <a:defRPr sz="2000"/>
            </a:lvl2pPr>
            <a:lvl3pPr>
              <a:buClr>
                <a:schemeClr val="accent1">
                  <a:lumMod val="20000"/>
                  <a:lumOff val="80000"/>
                </a:schemeClr>
              </a:buClr>
              <a:defRPr sz="1800"/>
            </a:lvl3pPr>
            <a:lvl4pPr>
              <a:buClr>
                <a:schemeClr val="accent1">
                  <a:lumMod val="20000"/>
                  <a:lumOff val="80000"/>
                </a:schemeClr>
              </a:buClr>
              <a:defRPr sz="1600"/>
            </a:lvl4pPr>
            <a:lvl5pPr>
              <a:buClr>
                <a:schemeClr val="accent1">
                  <a:lumMod val="20000"/>
                  <a:lumOff val="80000"/>
                </a:schemeClr>
              </a:buCl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2"/>
          </p:nvPr>
        </p:nvSpPr>
        <p:spPr>
          <a:xfrm>
            <a:off x="4648200" y="1752602"/>
            <a:ext cx="4040188" cy="304801"/>
          </a:xfrm>
          <a:solidFill>
            <a:schemeClr val="accent1">
              <a:lumMod val="20000"/>
              <a:lumOff val="80000"/>
              <a:alpha val="39000"/>
            </a:schemeClr>
          </a:solidFill>
        </p:spPr>
        <p:txBody>
          <a:bodyPr tIns="274320" anchor="b">
            <a:noAutofit/>
          </a:bodyPr>
          <a:lstStyle>
            <a:lvl1pPr marL="0" indent="0">
              <a:buNone/>
              <a:defRPr sz="1800" b="1" cap="all" baseline="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Slide Number Placeholder 9"/>
          <p:cNvSpPr>
            <a:spLocks noGrp="1"/>
          </p:cNvSpPr>
          <p:nvPr>
            <p:ph type="sldNum" sz="quarter" idx="14"/>
          </p:nvPr>
        </p:nvSpPr>
        <p:spPr/>
        <p:txBody>
          <a:bodyPr/>
          <a:lstStyle/>
          <a:p>
            <a:fld id="{81582BD6-FC20-4557-852B-8433F8572D30}" type="slidenum">
              <a:rPr lang="en-US" smtClean="0"/>
              <a:pPr/>
              <a:t>‹#›</a:t>
            </a:fld>
            <a:endParaRPr lang="en-US" dirty="0"/>
          </a:p>
        </p:txBody>
      </p:sp>
      <p:sp>
        <p:nvSpPr>
          <p:cNvPr id="11" name="Footer Placeholder 10"/>
          <p:cNvSpPr>
            <a:spLocks noGrp="1"/>
          </p:cNvSpPr>
          <p:nvPr>
            <p:ph type="ftr" sz="quarter" idx="15"/>
          </p:nvPr>
        </p:nvSpPr>
        <p:spPr/>
        <p:txBody>
          <a:bodyPr/>
          <a:lstStyle/>
          <a:p>
            <a:r>
              <a:rPr lang="en-US"/>
              <a:t>Copyright 2009</a:t>
            </a:r>
            <a:endParaRPr lang="en-US" dirty="0"/>
          </a:p>
        </p:txBody>
      </p:sp>
      <p:sp>
        <p:nvSpPr>
          <p:cNvPr id="17" name="Title 16"/>
          <p:cNvSpPr>
            <a:spLocks noGrp="1"/>
          </p:cNvSpPr>
          <p:nvPr>
            <p:ph type="title"/>
          </p:nvPr>
        </p:nvSpPr>
        <p:spPr/>
        <p:txBody>
          <a:bodyPr/>
          <a:lstStyle/>
          <a:p>
            <a:r>
              <a:rPr lang="en-US"/>
              <a:t>Click to edit Master title style</a:t>
            </a:r>
          </a:p>
        </p:txBody>
      </p:sp>
      <p:sp>
        <p:nvSpPr>
          <p:cNvPr id="18"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28898501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Slide Number Placeholder 8"/>
          <p:cNvSpPr>
            <a:spLocks noGrp="1"/>
          </p:cNvSpPr>
          <p:nvPr>
            <p:ph type="sldNum" sz="quarter" idx="14"/>
          </p:nvPr>
        </p:nvSpPr>
        <p:spPr/>
        <p:txBody>
          <a:bodyPr/>
          <a:lstStyle/>
          <a:p>
            <a:fld id="{81582BD6-FC20-4557-852B-8433F8572D30}" type="slidenum">
              <a:rPr lang="en-US" smtClean="0"/>
              <a:pPr/>
              <a:t>‹#›</a:t>
            </a:fld>
            <a:endParaRPr lang="en-US" dirty="0"/>
          </a:p>
        </p:txBody>
      </p:sp>
      <p:sp>
        <p:nvSpPr>
          <p:cNvPr id="10" name="Footer Placeholder 9"/>
          <p:cNvSpPr>
            <a:spLocks noGrp="1"/>
          </p:cNvSpPr>
          <p:nvPr>
            <p:ph type="ftr" sz="quarter" idx="15"/>
          </p:nvPr>
        </p:nvSpPr>
        <p:spPr/>
        <p:txBody>
          <a:bodyPr/>
          <a:lstStyle/>
          <a:p>
            <a:r>
              <a:rPr lang="en-US"/>
              <a:t>Copyright 2009</a:t>
            </a:r>
            <a:endParaRPr lang="en-US" dirty="0"/>
          </a:p>
        </p:txBody>
      </p:sp>
      <p:sp>
        <p:nvSpPr>
          <p:cNvPr id="13" name="Title 12"/>
          <p:cNvSpPr>
            <a:spLocks noGrp="1"/>
          </p:cNvSpPr>
          <p:nvPr>
            <p:ph type="title"/>
          </p:nvPr>
        </p:nvSpPr>
        <p:spPr/>
        <p:txBody>
          <a:bodyPr/>
          <a:lstStyle/>
          <a:p>
            <a:r>
              <a:rPr lang="en-US"/>
              <a:t>Click to edit Master title style</a:t>
            </a:r>
          </a:p>
        </p:txBody>
      </p:sp>
      <p:sp>
        <p:nvSpPr>
          <p:cNvPr id="14"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3090131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81582BD6-FC20-4557-852B-8433F8572D30}" type="slidenum">
              <a:rPr lang="en-US" smtClean="0"/>
              <a:pPr/>
              <a:t>‹#›</a:t>
            </a:fld>
            <a:endParaRPr lang="en-US" dirty="0"/>
          </a:p>
        </p:txBody>
      </p:sp>
      <p:sp>
        <p:nvSpPr>
          <p:cNvPr id="6" name="Footer Placeholder 5"/>
          <p:cNvSpPr>
            <a:spLocks noGrp="1"/>
          </p:cNvSpPr>
          <p:nvPr>
            <p:ph type="ftr" sz="quarter" idx="11"/>
          </p:nvPr>
        </p:nvSpPr>
        <p:spPr/>
        <p:txBody>
          <a:bodyPr/>
          <a:lstStyle/>
          <a:p>
            <a:r>
              <a:rPr lang="en-US"/>
              <a:t>Copyright 2009</a:t>
            </a:r>
            <a:endParaRPr lang="en-US" dirty="0"/>
          </a:p>
        </p:txBody>
      </p:sp>
    </p:spTree>
    <p:extLst>
      <p:ext uri="{BB962C8B-B14F-4D97-AF65-F5344CB8AC3E}">
        <p14:creationId xmlns:p14="http://schemas.microsoft.com/office/powerpoint/2010/main" val="17011694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47800"/>
            <a:ext cx="5111750" cy="4678363"/>
          </a:xfrm>
        </p:spPr>
        <p:txBody>
          <a:bodyPr/>
          <a:lstStyle>
            <a:lvl1pPr>
              <a:defRPr sz="2400"/>
            </a:lvl1pPr>
            <a:lvl2pPr>
              <a:defRPr sz="2000"/>
            </a:lvl2pPr>
            <a:lvl3pPr>
              <a:defRPr sz="20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0" y="1447801"/>
            <a:ext cx="2855915" cy="4678364"/>
          </a:xfrm>
        </p:spPr>
        <p:txBody>
          <a:bodyPr/>
          <a:lstStyle>
            <a:lvl1pPr marL="0" indent="0">
              <a:lnSpc>
                <a:spcPts val="16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Slide Number Placeholder 11"/>
          <p:cNvSpPr>
            <a:spLocks noGrp="1"/>
          </p:cNvSpPr>
          <p:nvPr>
            <p:ph type="sldNum" sz="quarter" idx="14"/>
          </p:nvPr>
        </p:nvSpPr>
        <p:spPr/>
        <p:txBody>
          <a:bodyPr/>
          <a:lstStyle/>
          <a:p>
            <a:fld id="{81582BD6-FC20-4557-852B-8433F8572D30}" type="slidenum">
              <a:rPr lang="en-US" smtClean="0"/>
              <a:pPr/>
              <a:t>‹#›</a:t>
            </a:fld>
            <a:endParaRPr lang="en-US" dirty="0"/>
          </a:p>
        </p:txBody>
      </p:sp>
      <p:sp>
        <p:nvSpPr>
          <p:cNvPr id="13" name="Footer Placeholder 12"/>
          <p:cNvSpPr>
            <a:spLocks noGrp="1"/>
          </p:cNvSpPr>
          <p:nvPr>
            <p:ph type="ftr" sz="quarter" idx="15"/>
          </p:nvPr>
        </p:nvSpPr>
        <p:spPr/>
        <p:txBody>
          <a:bodyPr/>
          <a:lstStyle/>
          <a:p>
            <a:r>
              <a:rPr lang="en-US"/>
              <a:t>Copyright 2009</a:t>
            </a:r>
            <a:endParaRPr lang="en-US" dirty="0"/>
          </a:p>
        </p:txBody>
      </p:sp>
      <p:sp>
        <p:nvSpPr>
          <p:cNvPr id="14" name="Title 13"/>
          <p:cNvSpPr>
            <a:spLocks noGrp="1"/>
          </p:cNvSpPr>
          <p:nvPr>
            <p:ph type="title"/>
          </p:nvPr>
        </p:nvSpPr>
        <p:spPr/>
        <p:txBody>
          <a:bodyPr/>
          <a:lstStyle/>
          <a:p>
            <a:r>
              <a:rPr lang="en-US"/>
              <a:t>Click to edit Master title style</a:t>
            </a:r>
          </a:p>
        </p:txBody>
      </p:sp>
      <p:sp>
        <p:nvSpPr>
          <p:cNvPr id="15"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3777136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estions contact">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5111750" cy="4678363"/>
          </a:xfrm>
        </p:spPr>
        <p:txBody>
          <a:bodyPr/>
          <a:lstStyle>
            <a:lvl1pPr>
              <a:defRPr sz="3200">
                <a:solidFill>
                  <a:schemeClr val="tx2"/>
                </a:solidFill>
              </a:defRPr>
            </a:lvl1pPr>
            <a:lvl2pPr>
              <a:defRPr sz="2800">
                <a:solidFill>
                  <a:schemeClr val="tx2"/>
                </a:solidFill>
              </a:defRPr>
            </a:lvl2pPr>
            <a:lvl3pPr>
              <a:defRPr sz="2400">
                <a:solidFill>
                  <a:schemeClr val="tx2"/>
                </a:solidFill>
              </a:defRPr>
            </a:lvl3pPr>
            <a:lvl4pPr>
              <a:defRPr sz="2000">
                <a:solidFill>
                  <a:schemeClr val="tx2"/>
                </a:solidFill>
              </a:defRPr>
            </a:lvl4pPr>
            <a:lvl5pPr>
              <a:defRPr sz="2000">
                <a:solidFill>
                  <a:schemeClr val="tx2"/>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943600" y="1524000"/>
            <a:ext cx="2855913" cy="4373563"/>
          </a:xfrm>
        </p:spPr>
        <p:txBody>
          <a:bodyPr/>
          <a:lstStyle>
            <a:lvl1pPr marL="0" indent="0">
              <a:lnSpc>
                <a:spcPts val="1600"/>
              </a:lnSpc>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Slide Number Placeholder 11"/>
          <p:cNvSpPr>
            <a:spLocks noGrp="1"/>
          </p:cNvSpPr>
          <p:nvPr>
            <p:ph type="sldNum" sz="quarter" idx="14"/>
          </p:nvPr>
        </p:nvSpPr>
        <p:spPr/>
        <p:txBody>
          <a:bodyPr/>
          <a:lstStyle/>
          <a:p>
            <a:fld id="{81582BD6-FC20-4557-852B-8433F8572D30}" type="slidenum">
              <a:rPr lang="en-US" smtClean="0"/>
              <a:pPr/>
              <a:t>‹#›</a:t>
            </a:fld>
            <a:endParaRPr lang="en-US" dirty="0"/>
          </a:p>
        </p:txBody>
      </p:sp>
      <p:sp>
        <p:nvSpPr>
          <p:cNvPr id="13" name="Footer Placeholder 12"/>
          <p:cNvSpPr>
            <a:spLocks noGrp="1"/>
          </p:cNvSpPr>
          <p:nvPr>
            <p:ph type="ftr" sz="quarter" idx="15"/>
          </p:nvPr>
        </p:nvSpPr>
        <p:spPr/>
        <p:txBody>
          <a:bodyPr/>
          <a:lstStyle/>
          <a:p>
            <a:r>
              <a:rPr lang="en-US"/>
              <a:t>Copyright 2009</a:t>
            </a:r>
            <a:endParaRPr lang="en-US" dirty="0"/>
          </a:p>
        </p:txBody>
      </p:sp>
      <p:sp>
        <p:nvSpPr>
          <p:cNvPr id="14" name="Title 13"/>
          <p:cNvSpPr>
            <a:spLocks noGrp="1"/>
          </p:cNvSpPr>
          <p:nvPr>
            <p:ph type="title"/>
          </p:nvPr>
        </p:nvSpPr>
        <p:spPr/>
        <p:txBody>
          <a:bodyPr/>
          <a:lstStyle>
            <a:lvl1pPr>
              <a:defRPr>
                <a:solidFill>
                  <a:schemeClr val="bg2"/>
                </a:solidFill>
              </a:defRPr>
            </a:lvl1pPr>
          </a:lstStyle>
          <a:p>
            <a:r>
              <a:rPr lang="en-US" dirty="0"/>
              <a:t>Click to edit Master title style</a:t>
            </a:r>
          </a:p>
        </p:txBody>
      </p:sp>
      <p:sp>
        <p:nvSpPr>
          <p:cNvPr id="15" name="Text Placeholder 10"/>
          <p:cNvSpPr>
            <a:spLocks noGrp="1"/>
          </p:cNvSpPr>
          <p:nvPr>
            <p:ph type="body" sz="quarter" idx="13"/>
          </p:nvPr>
        </p:nvSpPr>
        <p:spPr>
          <a:xfrm>
            <a:off x="533400" y="974400"/>
            <a:ext cx="8251200" cy="457200"/>
          </a:xfrm>
        </p:spPr>
        <p:txBody>
          <a:bodyPr>
            <a:normAutofit/>
          </a:bodyPr>
          <a:lstStyle>
            <a:lvl1pPr>
              <a:buFontTx/>
              <a:buNone/>
              <a:defRPr sz="2400">
                <a:solidFill>
                  <a:schemeClr val="tx2"/>
                </a:solidFill>
              </a:defRPr>
            </a:lvl1pPr>
          </a:lstStyle>
          <a:p>
            <a:pPr lvl="0"/>
            <a:r>
              <a:rPr lang="en-US" dirty="0"/>
              <a:t>Click to edit Master text styles</a:t>
            </a:r>
          </a:p>
        </p:txBody>
      </p:sp>
    </p:spTree>
    <p:extLst>
      <p:ext uri="{BB962C8B-B14F-4D97-AF65-F5344CB8AC3E}">
        <p14:creationId xmlns:p14="http://schemas.microsoft.com/office/powerpoint/2010/main" val="22936234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443536"/>
            <a:ext cx="3962400" cy="338139"/>
          </a:xfrm>
        </p:spPr>
        <p:txBody>
          <a:bodyPr anchor="b"/>
          <a:lstStyle>
            <a:lvl1pPr algn="l">
              <a:defRPr sz="1800" b="1">
                <a:solidFill>
                  <a:schemeClr val="tx2"/>
                </a:solidFill>
              </a:defRPr>
            </a:lvl1pPr>
          </a:lstStyle>
          <a:p>
            <a:r>
              <a:rPr lang="en-US" dirty="0"/>
              <a:t>Click to edit Master title style</a:t>
            </a:r>
          </a:p>
        </p:txBody>
      </p:sp>
      <p:sp>
        <p:nvSpPr>
          <p:cNvPr id="3" name="Picture Placeholder 2"/>
          <p:cNvSpPr>
            <a:spLocks noGrp="1"/>
          </p:cNvSpPr>
          <p:nvPr>
            <p:ph type="pic" idx="1"/>
          </p:nvPr>
        </p:nvSpPr>
        <p:spPr>
          <a:xfrm>
            <a:off x="0" y="381000"/>
            <a:ext cx="9144000" cy="4724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457200" y="5748337"/>
            <a:ext cx="3962400" cy="804863"/>
          </a:xfrm>
        </p:spPr>
        <p:txBody>
          <a:bodyPr>
            <a:normAutofit/>
          </a:bodyPr>
          <a:lstStyle>
            <a:lvl1pPr marL="0" indent="0">
              <a:lnSpc>
                <a:spcPts val="1400"/>
              </a:lnSpc>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7"/>
          <p:cNvSpPr>
            <a:spLocks noGrp="1"/>
          </p:cNvSpPr>
          <p:nvPr>
            <p:ph type="sldNum" sz="quarter" idx="10"/>
          </p:nvPr>
        </p:nvSpPr>
        <p:spPr/>
        <p:txBody>
          <a:bodyPr/>
          <a:lstStyle/>
          <a:p>
            <a:fld id="{81582BD6-FC20-4557-852B-8433F8572D30}" type="slidenum">
              <a:rPr lang="en-US" smtClean="0"/>
              <a:pPr/>
              <a:t>‹#›</a:t>
            </a:fld>
            <a:endParaRPr lang="en-US" dirty="0"/>
          </a:p>
        </p:txBody>
      </p:sp>
      <p:sp>
        <p:nvSpPr>
          <p:cNvPr id="9" name="Footer Placeholder 8"/>
          <p:cNvSpPr>
            <a:spLocks noGrp="1"/>
          </p:cNvSpPr>
          <p:nvPr>
            <p:ph type="ftr" sz="quarter" idx="11"/>
          </p:nvPr>
        </p:nvSpPr>
        <p:spPr/>
        <p:txBody>
          <a:bodyPr/>
          <a:lstStyle/>
          <a:p>
            <a:r>
              <a:rPr lang="en-US"/>
              <a:t>Copyright 2009</a:t>
            </a:r>
            <a:endParaRPr lang="en-US" dirty="0"/>
          </a:p>
        </p:txBody>
      </p:sp>
    </p:spTree>
    <p:extLst>
      <p:ext uri="{BB962C8B-B14F-4D97-AF65-F5344CB8AC3E}">
        <p14:creationId xmlns:p14="http://schemas.microsoft.com/office/powerpoint/2010/main" val="26520946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p:txBody>
          <a:bodyPr/>
          <a:lstStyle/>
          <a:p>
            <a:r>
              <a:rPr lang="en-US"/>
              <a:t>Click to edit Master title style</a:t>
            </a:r>
          </a:p>
        </p:txBody>
      </p:sp>
      <p:sp>
        <p:nvSpPr>
          <p:cNvPr id="8" name="Content Placeholder 3"/>
          <p:cNvSpPr>
            <a:spLocks noGrp="1"/>
          </p:cNvSpPr>
          <p:nvPr>
            <p:ph sz="quarter" idx="13"/>
          </p:nvPr>
        </p:nvSpPr>
        <p:spPr>
          <a:xfrm>
            <a:off x="457200" y="1295400"/>
            <a:ext cx="8229600" cy="4876799"/>
          </a:xfrm>
        </p:spPr>
        <p:txBody>
          <a:bodyPr>
            <a:normAutofit/>
          </a:bodyPr>
          <a:lstStyle>
            <a:lvl1pPr marL="0" indent="0">
              <a:buFontTx/>
              <a:buNone/>
              <a:defRPr sz="2400"/>
            </a:lvl1pPr>
            <a:lvl2pPr marL="0" indent="0">
              <a:buFontTx/>
              <a:buNone/>
              <a:defRPr sz="2400"/>
            </a:lvl2pPr>
            <a:lvl3pPr marL="0" indent="0">
              <a:buFontTx/>
              <a:buNone/>
              <a:defRPr sz="2400"/>
            </a:lvl3pPr>
            <a:lvl4pPr marL="0" indent="0">
              <a:buFontTx/>
              <a:buNone/>
              <a:defRPr sz="2400"/>
            </a:lvl4pPr>
            <a:lvl5pPr marL="0" indent="0">
              <a:buFontTx/>
              <a:buNone/>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38711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8" name="Content Placeholder 2"/>
          <p:cNvSpPr>
            <a:spLocks noGrp="1"/>
          </p:cNvSpPr>
          <p:nvPr>
            <p:ph idx="1"/>
          </p:nvPr>
        </p:nvSpPr>
        <p:spPr>
          <a:xfrm>
            <a:off x="533400" y="1600199"/>
            <a:ext cx="8305800" cy="4525965"/>
          </a:xfrm>
        </p:spPr>
        <p:txBody>
          <a:bodyPr/>
          <a:lstStyle>
            <a:lvl1pPr marL="173038" indent="-173038">
              <a:lnSpc>
                <a:spcPts val="2600"/>
              </a:lnSpc>
              <a:buFont typeface="Arial" pitchFamily="34" charset="0"/>
              <a:buChar char="•"/>
              <a:defRPr sz="2400" b="0"/>
            </a:lvl1pPr>
            <a:lvl2pPr marL="684213" indent="-227013">
              <a:lnSpc>
                <a:spcPts val="2600"/>
              </a:lnSpc>
              <a:defRPr sz="2000"/>
            </a:lvl2pPr>
            <a:lvl3pPr marL="1087438" indent="-173038">
              <a:lnSpc>
                <a:spcPts val="2600"/>
              </a:lnSpc>
              <a:defRPr sz="1800"/>
            </a:lvl3pPr>
            <a:lvl4pPr marL="1541463" indent="-169863">
              <a:lnSpc>
                <a:spcPts val="2600"/>
              </a:lnSpc>
              <a:defRPr sz="1600"/>
            </a:lvl4pPr>
            <a:lvl5pPr marL="2001838" indent="-173038">
              <a:lnSpc>
                <a:spcPts val="2600"/>
              </a:lnSpc>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p:txBody>
          <a:bodyPr/>
          <a:lstStyle/>
          <a:p>
            <a:r>
              <a:rPr lang="en-US"/>
              <a:t>Click to edit Master title style</a:t>
            </a:r>
          </a:p>
        </p:txBody>
      </p:sp>
      <p:sp>
        <p:nvSpPr>
          <p:cNvPr id="8" name="Content Placeholder 3"/>
          <p:cNvSpPr>
            <a:spLocks noGrp="1"/>
          </p:cNvSpPr>
          <p:nvPr>
            <p:ph sz="quarter" idx="13"/>
          </p:nvPr>
        </p:nvSpPr>
        <p:spPr>
          <a:xfrm>
            <a:off x="457200" y="1295400"/>
            <a:ext cx="8229600" cy="487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12623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Alternate">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a:xfrm>
            <a:off x="-15498" y="0"/>
            <a:ext cx="9188526" cy="768267"/>
          </a:xfrm>
          <a:custGeom>
            <a:avLst/>
            <a:gdLst>
              <a:gd name="connsiteX0" fmla="*/ 0 w 9188526"/>
              <a:gd name="connsiteY0" fmla="*/ 0 h 762000"/>
              <a:gd name="connsiteX1" fmla="*/ 9188526 w 9188526"/>
              <a:gd name="connsiteY1" fmla="*/ 0 h 762000"/>
              <a:gd name="connsiteX2" fmla="*/ 9188526 w 9188526"/>
              <a:gd name="connsiteY2" fmla="*/ 762000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580904 w 9188526"/>
              <a:gd name="connsiteY2" fmla="*/ 768267 h 768267"/>
              <a:gd name="connsiteX3" fmla="*/ 0 w 9188526"/>
              <a:gd name="connsiteY3" fmla="*/ 762000 h 768267"/>
              <a:gd name="connsiteX4" fmla="*/ 0 w 9188526"/>
              <a:gd name="connsiteY4" fmla="*/ 0 h 768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8526" h="768267">
                <a:moveTo>
                  <a:pt x="0" y="0"/>
                </a:moveTo>
                <a:lnTo>
                  <a:pt x="9188526" y="0"/>
                </a:lnTo>
                <a:cubicBezTo>
                  <a:pt x="9151250" y="421519"/>
                  <a:pt x="8899890" y="616912"/>
                  <a:pt x="8580904" y="768267"/>
                </a:cubicBezTo>
                <a:lnTo>
                  <a:pt x="0" y="762000"/>
                </a:lnTo>
                <a:lnTo>
                  <a:pt x="0" y="0"/>
                </a:lnTo>
                <a:close/>
              </a:path>
            </a:pathLst>
          </a:custGeom>
          <a:solidFill>
            <a:schemeClr val="accent3">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userDrawn="1"/>
        </p:nvSpPr>
        <p:spPr>
          <a:xfrm>
            <a:off x="-15498" y="1430026"/>
            <a:ext cx="9188526" cy="5442893"/>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 name="connsiteX0" fmla="*/ 7749 w 9172538"/>
              <a:gd name="connsiteY0" fmla="*/ 2981456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76455 w 9172538"/>
              <a:gd name="connsiteY1" fmla="*/ 2943695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47427 w 9172538"/>
              <a:gd name="connsiteY1" fmla="*/ 30307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32913 w 9172538"/>
              <a:gd name="connsiteY1" fmla="*/ 2972723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8526" h="5442893">
                <a:moveTo>
                  <a:pt x="7749" y="5100541"/>
                </a:moveTo>
                <a:lnTo>
                  <a:pt x="7332913" y="5091808"/>
                </a:lnTo>
                <a:cubicBezTo>
                  <a:pt x="7402655" y="5076309"/>
                  <a:pt x="8678065" y="4366709"/>
                  <a:pt x="9188526" y="0"/>
                </a:cubicBezTo>
                <a:cubicBezTo>
                  <a:pt x="9187235" y="1398722"/>
                  <a:pt x="9183082" y="4216534"/>
                  <a:pt x="9167247" y="5427973"/>
                </a:cubicBezTo>
                <a:cubicBezTo>
                  <a:pt x="7561151" y="5446716"/>
                  <a:pt x="1563756" y="5448986"/>
                  <a:pt x="0" y="5427973"/>
                </a:cubicBezTo>
                <a:cubicBezTo>
                  <a:pt x="2651" y="4492560"/>
                  <a:pt x="5165" y="6034314"/>
                  <a:pt x="7749" y="5100541"/>
                </a:cubicBezTo>
                <a:close/>
              </a:path>
            </a:pathLst>
          </a:custGeom>
          <a:gradFill>
            <a:gsLst>
              <a:gs pos="55000">
                <a:schemeClr val="accent4">
                  <a:lumMod val="69000"/>
                  <a:lumOff val="31000"/>
                  <a:alpha val="4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14"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1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4" name="Content Placeholder 3"/>
          <p:cNvSpPr>
            <a:spLocks noGrp="1"/>
          </p:cNvSpPr>
          <p:nvPr>
            <p:ph sz="quarter" idx="10"/>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80646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ullete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marL="171450" indent="-171450">
              <a:buFont typeface="Arial" pitchFamily="34" charset="0"/>
              <a:buChar char="•"/>
              <a:defRPr sz="2400"/>
            </a:lvl1pPr>
            <a:lvl2pPr marL="628650" indent="-171450">
              <a:buFont typeface="Arial" pitchFamily="34" charset="0"/>
              <a:buChar char="•"/>
              <a:defRPr sz="2000"/>
            </a:lvl2pPr>
            <a:lvl3pPr marL="1085850" indent="-171450">
              <a:buFont typeface="Arial" pitchFamily="34" charset="0"/>
              <a:buChar char="•"/>
              <a:defRPr sz="1800"/>
            </a:lvl3pPr>
            <a:lvl4pPr marL="1543050" indent="-171450">
              <a:buFont typeface="Arial" pitchFamily="34" charset="0"/>
              <a:buChar char="•"/>
              <a:defRPr sz="1600"/>
            </a:lvl4pPr>
            <a:lvl5pPr marL="2000250" indent="-171450">
              <a:buFont typeface="Arial"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840585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9" name="Text Placeholder 8"/>
          <p:cNvSpPr>
            <a:spLocks noGrp="1"/>
          </p:cNvSpPr>
          <p:nvPr>
            <p:ph type="body" sz="quarter" idx="15"/>
          </p:nvPr>
        </p:nvSpPr>
        <p:spPr>
          <a:xfrm>
            <a:off x="3429000" y="1524000"/>
            <a:ext cx="4648200" cy="838200"/>
          </a:xfrm>
        </p:spPr>
        <p:txBody>
          <a:bodyPr anchor="ctr">
            <a:normAutofit/>
          </a:bodyPr>
          <a:lstStyle>
            <a:lvl1pPr marL="57150" indent="0">
              <a:buFontTx/>
              <a:buNone/>
              <a:defRPr sz="1800" baseline="0"/>
            </a:lvl1pPr>
          </a:lstStyle>
          <a:p>
            <a:pPr lvl="0"/>
            <a:r>
              <a:rPr lang="en-US" dirty="0"/>
              <a:t>Click to edit Master text styles</a:t>
            </a:r>
          </a:p>
        </p:txBody>
      </p:sp>
      <p:sp>
        <p:nvSpPr>
          <p:cNvPr id="7" name="Text Placeholder 8"/>
          <p:cNvSpPr>
            <a:spLocks noGrp="1"/>
          </p:cNvSpPr>
          <p:nvPr>
            <p:ph type="body" sz="quarter" idx="16"/>
          </p:nvPr>
        </p:nvSpPr>
        <p:spPr>
          <a:xfrm>
            <a:off x="3429000" y="2362200"/>
            <a:ext cx="4648200" cy="838200"/>
          </a:xfrm>
        </p:spPr>
        <p:txBody>
          <a:bodyPr anchor="ctr">
            <a:normAutofit/>
          </a:bodyPr>
          <a:lstStyle>
            <a:lvl1pPr marL="57150" indent="0">
              <a:buFontTx/>
              <a:buNone/>
              <a:defRPr sz="1800" baseline="0"/>
            </a:lvl1pPr>
          </a:lstStyle>
          <a:p>
            <a:pPr lvl="0"/>
            <a:r>
              <a:rPr lang="en-US" dirty="0"/>
              <a:t>Click to edit Master text styles</a:t>
            </a:r>
          </a:p>
        </p:txBody>
      </p:sp>
      <p:sp>
        <p:nvSpPr>
          <p:cNvPr id="8" name="Text Placeholder 8"/>
          <p:cNvSpPr>
            <a:spLocks noGrp="1"/>
          </p:cNvSpPr>
          <p:nvPr>
            <p:ph type="body" sz="quarter" idx="17"/>
          </p:nvPr>
        </p:nvSpPr>
        <p:spPr>
          <a:xfrm>
            <a:off x="3429000" y="3200400"/>
            <a:ext cx="4648200" cy="838200"/>
          </a:xfrm>
        </p:spPr>
        <p:txBody>
          <a:bodyPr anchor="ctr">
            <a:normAutofit/>
          </a:bodyPr>
          <a:lstStyle>
            <a:lvl1pPr marL="57150" indent="0">
              <a:buFontTx/>
              <a:buNone/>
              <a:defRPr sz="1800" baseline="0"/>
            </a:lvl1pPr>
          </a:lstStyle>
          <a:p>
            <a:pPr lvl="0"/>
            <a:r>
              <a:rPr lang="en-US" dirty="0"/>
              <a:t>Click to edit Master text styles</a:t>
            </a:r>
          </a:p>
        </p:txBody>
      </p:sp>
      <p:sp>
        <p:nvSpPr>
          <p:cNvPr id="12" name="Text Placeholder 8"/>
          <p:cNvSpPr>
            <a:spLocks noGrp="1"/>
          </p:cNvSpPr>
          <p:nvPr>
            <p:ph type="body" sz="quarter" idx="18"/>
          </p:nvPr>
        </p:nvSpPr>
        <p:spPr>
          <a:xfrm>
            <a:off x="3429000" y="4038600"/>
            <a:ext cx="4648200" cy="838200"/>
          </a:xfrm>
        </p:spPr>
        <p:txBody>
          <a:bodyPr anchor="ctr">
            <a:normAutofit/>
          </a:bodyPr>
          <a:lstStyle>
            <a:lvl1pPr marL="57150" indent="0">
              <a:buFontTx/>
              <a:buNone/>
              <a:defRPr sz="1800" baseline="0"/>
            </a:lvl1pPr>
          </a:lstStyle>
          <a:p>
            <a:pPr lvl="0"/>
            <a:r>
              <a:rPr lang="en-US" dirty="0"/>
              <a:t>Click to edit Master text styles</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317747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p:txBody>
          <a:bodyPr/>
          <a:lstStyle/>
          <a:p>
            <a:r>
              <a:rPr lang="en-US"/>
              <a:t>Click to edit Master title style</a:t>
            </a:r>
          </a:p>
        </p:txBody>
      </p:sp>
      <p:sp>
        <p:nvSpPr>
          <p:cNvPr id="8" name="Content Placeholder 3"/>
          <p:cNvSpPr>
            <a:spLocks noGrp="1"/>
          </p:cNvSpPr>
          <p:nvPr>
            <p:ph sz="quarter" idx="13"/>
          </p:nvPr>
        </p:nvSpPr>
        <p:spPr>
          <a:xfrm>
            <a:off x="457200" y="1295400"/>
            <a:ext cx="8229600" cy="487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35675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5" name="Content Placeholder 2"/>
          <p:cNvSpPr>
            <a:spLocks noGrp="1"/>
          </p:cNvSpPr>
          <p:nvPr>
            <p:ph sz="half" idx="1"/>
          </p:nvPr>
        </p:nvSpPr>
        <p:spPr>
          <a:xfrm>
            <a:off x="457200" y="1219008"/>
            <a:ext cx="3733800" cy="258987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6" name="Content Placeholder 3"/>
          <p:cNvSpPr>
            <a:spLocks noGrp="1"/>
          </p:cNvSpPr>
          <p:nvPr>
            <p:ph sz="half" idx="2"/>
          </p:nvPr>
        </p:nvSpPr>
        <p:spPr>
          <a:xfrm>
            <a:off x="4343400" y="1219200"/>
            <a:ext cx="4495800" cy="25908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Content Placeholder 2"/>
          <p:cNvSpPr>
            <a:spLocks noGrp="1"/>
          </p:cNvSpPr>
          <p:nvPr>
            <p:ph sz="half" idx="14"/>
          </p:nvPr>
        </p:nvSpPr>
        <p:spPr>
          <a:xfrm>
            <a:off x="457200" y="3800707"/>
            <a:ext cx="3733800" cy="244769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15"/>
          </p:nvPr>
        </p:nvSpPr>
        <p:spPr>
          <a:xfrm>
            <a:off x="4191000" y="3800707"/>
            <a:ext cx="4648200" cy="2447694"/>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55051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9" name="Content Placeholder 2"/>
          <p:cNvSpPr>
            <a:spLocks noGrp="1"/>
          </p:cNvSpPr>
          <p:nvPr>
            <p:ph sz="half" idx="1"/>
          </p:nvPr>
        </p:nvSpPr>
        <p:spPr>
          <a:xfrm>
            <a:off x="457200" y="3505200"/>
            <a:ext cx="2590800" cy="28193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2"/>
          </p:nvPr>
        </p:nvSpPr>
        <p:spPr>
          <a:xfrm>
            <a:off x="3276600" y="3505200"/>
            <a:ext cx="2590800" cy="28193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3"/>
          <p:cNvSpPr>
            <a:spLocks noGrp="1"/>
          </p:cNvSpPr>
          <p:nvPr>
            <p:ph sz="half" idx="14"/>
          </p:nvPr>
        </p:nvSpPr>
        <p:spPr>
          <a:xfrm>
            <a:off x="6096000" y="3505200"/>
            <a:ext cx="2590800" cy="28193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5" name="Content Placeholder 2"/>
          <p:cNvSpPr>
            <a:spLocks noGrp="1"/>
          </p:cNvSpPr>
          <p:nvPr>
            <p:ph sz="half" idx="15"/>
          </p:nvPr>
        </p:nvSpPr>
        <p:spPr>
          <a:xfrm>
            <a:off x="457203" y="1219200"/>
            <a:ext cx="259080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6" name="Content Placeholder 3"/>
          <p:cNvSpPr>
            <a:spLocks noGrp="1"/>
          </p:cNvSpPr>
          <p:nvPr>
            <p:ph sz="half" idx="16"/>
          </p:nvPr>
        </p:nvSpPr>
        <p:spPr>
          <a:xfrm>
            <a:off x="3276601" y="1219200"/>
            <a:ext cx="2590803"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7" name="Content Placeholder 3"/>
          <p:cNvSpPr>
            <a:spLocks noGrp="1"/>
          </p:cNvSpPr>
          <p:nvPr>
            <p:ph sz="half" idx="17"/>
          </p:nvPr>
        </p:nvSpPr>
        <p:spPr>
          <a:xfrm>
            <a:off x="6096003" y="1219200"/>
            <a:ext cx="2590803"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727532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736596"/>
            <a:ext cx="2438400" cy="914400"/>
          </a:xfrm>
          <a:prstGeom prst="rect">
            <a:avLst/>
          </a:prstGeom>
        </p:spPr>
        <p:txBody>
          <a:bodyPr anchor="b"/>
          <a:lstStyle>
            <a:lvl1pPr algn="l">
              <a:defRPr sz="2000" b="1">
                <a:solidFill>
                  <a:schemeClr val="tx1">
                    <a:lumMod val="65000"/>
                    <a:lumOff val="35000"/>
                  </a:schemeClr>
                </a:solidFill>
              </a:defRPr>
            </a:lvl1pPr>
          </a:lstStyle>
          <a:p>
            <a:r>
              <a:rPr lang="en-US" dirty="0"/>
              <a:t>Click to edit Master title style</a:t>
            </a:r>
          </a:p>
        </p:txBody>
      </p:sp>
      <p:sp>
        <p:nvSpPr>
          <p:cNvPr id="3" name="Content Placeholder 2"/>
          <p:cNvSpPr>
            <a:spLocks noGrp="1"/>
          </p:cNvSpPr>
          <p:nvPr>
            <p:ph idx="1"/>
          </p:nvPr>
        </p:nvSpPr>
        <p:spPr>
          <a:xfrm>
            <a:off x="3505200" y="685800"/>
            <a:ext cx="5181599" cy="57912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914400" y="1752600"/>
            <a:ext cx="2438400" cy="4724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84438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95400"/>
            <a:ext cx="4038600" cy="50292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4400" y="1295400"/>
            <a:ext cx="3962400" cy="50292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400182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95400"/>
            <a:ext cx="4038600" cy="50292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4400" y="1295400"/>
            <a:ext cx="3962400" cy="50292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39010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1905000" y="30540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7" name="Title 6"/>
          <p:cNvSpPr>
            <a:spLocks noGrp="1"/>
          </p:cNvSpPr>
          <p:nvPr>
            <p:ph type="title"/>
          </p:nvPr>
        </p:nvSpPr>
        <p:spPr/>
        <p:txBody>
          <a:bodyPr/>
          <a:lstStyle/>
          <a:p>
            <a:r>
              <a:rPr lang="en-US"/>
              <a:t>Click to edit Master title style</a:t>
            </a:r>
          </a:p>
        </p:txBody>
      </p:sp>
      <p:sp>
        <p:nvSpPr>
          <p:cNvPr id="8"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
        <p:nvSpPr>
          <p:cNvPr id="12" name="Text Placeholder 8"/>
          <p:cNvSpPr>
            <a:spLocks noGrp="1"/>
          </p:cNvSpPr>
          <p:nvPr>
            <p:ph type="body" sz="quarter" idx="16"/>
          </p:nvPr>
        </p:nvSpPr>
        <p:spPr>
          <a:xfrm>
            <a:off x="1905000" y="16356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4" name="Text Placeholder 8"/>
          <p:cNvSpPr>
            <a:spLocks noGrp="1"/>
          </p:cNvSpPr>
          <p:nvPr>
            <p:ph type="body" sz="quarter" idx="17"/>
          </p:nvPr>
        </p:nvSpPr>
        <p:spPr>
          <a:xfrm>
            <a:off x="1905000" y="23448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5" name="Text Placeholder 8"/>
          <p:cNvSpPr>
            <a:spLocks noGrp="1"/>
          </p:cNvSpPr>
          <p:nvPr>
            <p:ph type="body" sz="quarter" idx="18"/>
          </p:nvPr>
        </p:nvSpPr>
        <p:spPr>
          <a:xfrm>
            <a:off x="1905000" y="37632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6" name="Text Placeholder 8"/>
          <p:cNvSpPr>
            <a:spLocks noGrp="1"/>
          </p:cNvSpPr>
          <p:nvPr>
            <p:ph type="body" sz="quarter" idx="19"/>
          </p:nvPr>
        </p:nvSpPr>
        <p:spPr>
          <a:xfrm>
            <a:off x="1905000" y="44724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7" name="Text Placeholder 8"/>
          <p:cNvSpPr>
            <a:spLocks noGrp="1"/>
          </p:cNvSpPr>
          <p:nvPr>
            <p:ph type="body" sz="quarter" idx="20"/>
          </p:nvPr>
        </p:nvSpPr>
        <p:spPr>
          <a:xfrm>
            <a:off x="1905000" y="5181600"/>
            <a:ext cx="6629400" cy="838200"/>
          </a:xfrm>
        </p:spPr>
        <p:txBody>
          <a:bodyPr>
            <a:normAutofit/>
          </a:bodyPr>
          <a:lstStyle>
            <a:lvl1pPr marL="57150" indent="0">
              <a:buFontTx/>
              <a:buNone/>
              <a:defRPr sz="1800" baseline="0"/>
            </a:lvl1pPr>
          </a:lstStyle>
          <a:p>
            <a:pPr lvl="0"/>
            <a:r>
              <a:rPr lang="en-US" dirty="0"/>
              <a:t>Click to edit Master text styles</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3"/>
          <p:cNvSpPr>
            <a:spLocks noGrp="1"/>
          </p:cNvSpPr>
          <p:nvPr>
            <p:ph sz="quarter" idx="13"/>
          </p:nvPr>
        </p:nvSpPr>
        <p:spPr>
          <a:xfrm>
            <a:off x="1143000" y="1295400"/>
            <a:ext cx="7543800" cy="487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2DD5B3-BD20-4981-9C57-A5B9432794E5}"/>
              </a:ext>
            </a:extLst>
          </p:cNvPr>
          <p:cNvSpPr>
            <a:spLocks noGrp="1"/>
          </p:cNvSpPr>
          <p:nvPr>
            <p:ph type="dt" sz="half" idx="14"/>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E7AA546-8CC1-47D7-AD66-77E4D65F878D}" type="datetime1">
              <a:rPr kumimoji="0" lang="en-US" sz="1200" b="0" i="0" u="none" strike="noStrike" kern="1200" cap="none" spc="0" normalizeH="0" baseline="0" noProof="0">
                <a:ln>
                  <a:noFill/>
                </a:ln>
                <a:solidFill>
                  <a:prstClr val="black">
                    <a:tint val="75000"/>
                  </a:prstClr>
                </a:solidFill>
                <a:effectLst/>
                <a:uLnTx/>
                <a:uFillTx/>
                <a:latin typeface="Tahom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2/22/2021</a:t>
            </a:fld>
            <a:endParaRPr kumimoji="0" lang="en-US" sz="1200" b="0" i="0" u="none" strike="noStrike" kern="1200" cap="none" spc="0" normalizeH="0" baseline="0" noProof="0">
              <a:ln>
                <a:noFill/>
              </a:ln>
              <a:solidFill>
                <a:prstClr val="black">
                  <a:tint val="75000"/>
                </a:prstClr>
              </a:solidFill>
              <a:effectLst/>
              <a:uLnTx/>
              <a:uFillTx/>
              <a:latin typeface="Tahoma"/>
              <a:ea typeface="+mn-ea"/>
              <a:cs typeface="+mn-cs"/>
            </a:endParaRPr>
          </a:p>
        </p:txBody>
      </p:sp>
      <p:sp>
        <p:nvSpPr>
          <p:cNvPr id="5" name="Footer Placeholder 4">
            <a:extLst>
              <a:ext uri="{FF2B5EF4-FFF2-40B4-BE49-F238E27FC236}">
                <a16:creationId xmlns:a16="http://schemas.microsoft.com/office/drawing/2014/main" id="{3F0BAA5F-2541-4571-8806-4DAC4A0A2A3B}"/>
              </a:ext>
            </a:extLst>
          </p:cNvPr>
          <p:cNvSpPr>
            <a:spLocks noGrp="1"/>
          </p:cNvSpPr>
          <p:nvPr>
            <p:ph type="ftr" sz="quarter" idx="15"/>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Tahoma"/>
              <a:ea typeface="+mn-ea"/>
              <a:cs typeface="+mn-cs"/>
            </a:endParaRPr>
          </a:p>
        </p:txBody>
      </p:sp>
      <p:sp>
        <p:nvSpPr>
          <p:cNvPr id="6" name="Slide Number Placeholder 5">
            <a:extLst>
              <a:ext uri="{FF2B5EF4-FFF2-40B4-BE49-F238E27FC236}">
                <a16:creationId xmlns:a16="http://schemas.microsoft.com/office/drawing/2014/main" id="{8F6DC0D3-B306-45D2-B151-9ACB347E9B70}"/>
              </a:ext>
            </a:extLst>
          </p:cNvPr>
          <p:cNvSpPr>
            <a:spLocks noGrp="1"/>
          </p:cNvSpPr>
          <p:nvPr>
            <p:ph type="sldNum" sz="quarter" idx="16"/>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20CE642-1FE7-481D-B86C-6AB1DA6F8280}" type="slidenum">
              <a:rPr kumimoji="0" lang="en-US" altLang="en-US" sz="1200" b="0" i="0" u="none" strike="noStrike" kern="1200" cap="none" spc="0" normalizeH="0" baseline="0" noProof="0" smtClean="0">
                <a:ln>
                  <a:noFill/>
                </a:ln>
                <a:solidFill>
                  <a:srgbClr val="898989"/>
                </a:solidFill>
                <a:effectLst/>
                <a:uLnTx/>
                <a:uFillTx/>
                <a:latin typeface="Tahoma" panose="020B060403050404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srgbClr val="898989"/>
              </a:solidFill>
              <a:effectLst/>
              <a:uLnTx/>
              <a:uFillTx/>
              <a:latin typeface="Tahom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1988234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871788"/>
            <a:ext cx="7772400" cy="1362075"/>
          </a:xfrm>
        </p:spPr>
        <p:txBody>
          <a:bodyPr anchor="t"/>
          <a:lstStyle>
            <a:lvl1pPr algn="l">
              <a:defRPr sz="4000" b="1" cap="all">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685800" y="1371601"/>
            <a:ext cx="7772400" cy="1500187"/>
          </a:xfrm>
        </p:spPr>
        <p:txBody>
          <a:bodyPr anchor="b"/>
          <a:lstStyle>
            <a:lvl1pPr marL="0" indent="0">
              <a:buNone/>
              <a:defRPr sz="2000">
                <a:solidFill>
                  <a:schemeClr val="tx2"/>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0" name="Slide Number Placeholder 9"/>
          <p:cNvSpPr>
            <a:spLocks noGrp="1"/>
          </p:cNvSpPr>
          <p:nvPr>
            <p:ph type="sldNum" sz="quarter" idx="10"/>
          </p:nvPr>
        </p:nvSpPr>
        <p:spPr/>
        <p:txBody>
          <a:bodyPr/>
          <a:lstStyle/>
          <a:p>
            <a:fld id="{81582BD6-FC20-4557-852B-8433F8572D30}" type="slidenum">
              <a:rPr lang="en-US" smtClean="0"/>
              <a:pPr/>
              <a:t>‹#›</a:t>
            </a:fld>
            <a:endParaRPr lang="en-US" dirty="0"/>
          </a:p>
        </p:txBody>
      </p:sp>
      <p:sp>
        <p:nvSpPr>
          <p:cNvPr id="11" name="Footer Placeholder 10"/>
          <p:cNvSpPr>
            <a:spLocks noGrp="1"/>
          </p:cNvSpPr>
          <p:nvPr>
            <p:ph type="ftr" sz="quarter" idx="11"/>
          </p:nvPr>
        </p:nvSpPr>
        <p:spPr/>
        <p:txBody>
          <a:bodyPr/>
          <a:lstStyle/>
          <a:p>
            <a:r>
              <a:rPr lang="en-US"/>
              <a:t>Copyright 2009</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1"/>
            <a:ext cx="4038600" cy="4525964"/>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1"/>
            <a:ext cx="4038600" cy="4525964"/>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4"/>
          </p:nvPr>
        </p:nvSpPr>
        <p:spPr/>
        <p:txBody>
          <a:bodyPr/>
          <a:lstStyle/>
          <a:p>
            <a:fld id="{81582BD6-FC20-4557-852B-8433F8572D30}" type="slidenum">
              <a:rPr lang="en-US" smtClean="0"/>
              <a:pPr/>
              <a:t>‹#›</a:t>
            </a:fld>
            <a:endParaRPr lang="en-US" dirty="0"/>
          </a:p>
        </p:txBody>
      </p:sp>
      <p:sp>
        <p:nvSpPr>
          <p:cNvPr id="10" name="Footer Placeholder 9"/>
          <p:cNvSpPr>
            <a:spLocks noGrp="1"/>
          </p:cNvSpPr>
          <p:nvPr>
            <p:ph type="ftr" sz="quarter" idx="15"/>
          </p:nvPr>
        </p:nvSpPr>
        <p:spPr/>
        <p:txBody>
          <a:bodyPr/>
          <a:lstStyle/>
          <a:p>
            <a:r>
              <a:rPr lang="en-US"/>
              <a:t>Copyright 2009</a:t>
            </a:r>
            <a:endParaRPr lang="en-US" dirty="0"/>
          </a:p>
        </p:txBody>
      </p:sp>
      <p:sp>
        <p:nvSpPr>
          <p:cNvPr id="12" name="Title 11"/>
          <p:cNvSpPr>
            <a:spLocks noGrp="1"/>
          </p:cNvSpPr>
          <p:nvPr>
            <p:ph type="title"/>
          </p:nvPr>
        </p:nvSpPr>
        <p:spPr/>
        <p:txBody>
          <a:bodyPr/>
          <a:lstStyle/>
          <a:p>
            <a:r>
              <a:rPr lang="en-US"/>
              <a:t>Click to edit Master title style</a:t>
            </a:r>
          </a:p>
        </p:txBody>
      </p:sp>
      <p:sp>
        <p:nvSpPr>
          <p:cNvPr id="13"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5" name="Content Placeholder 2"/>
          <p:cNvSpPr>
            <a:spLocks noGrp="1"/>
          </p:cNvSpPr>
          <p:nvPr>
            <p:ph sz="half" idx="1"/>
          </p:nvPr>
        </p:nvSpPr>
        <p:spPr>
          <a:xfrm>
            <a:off x="457200" y="1752601"/>
            <a:ext cx="23622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6" name="Content Placeholder 3"/>
          <p:cNvSpPr>
            <a:spLocks noGrp="1"/>
          </p:cNvSpPr>
          <p:nvPr>
            <p:ph sz="half" idx="2"/>
          </p:nvPr>
        </p:nvSpPr>
        <p:spPr>
          <a:xfrm>
            <a:off x="2971800" y="1752601"/>
            <a:ext cx="5715000" cy="1524000"/>
          </a:xfrm>
        </p:spPr>
        <p:txBody>
          <a:bodyPr>
            <a:normAutofit/>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Content Placeholder 2"/>
          <p:cNvSpPr>
            <a:spLocks noGrp="1"/>
          </p:cNvSpPr>
          <p:nvPr>
            <p:ph sz="half" idx="14"/>
          </p:nvPr>
        </p:nvSpPr>
        <p:spPr>
          <a:xfrm>
            <a:off x="457200" y="3612000"/>
            <a:ext cx="23622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15"/>
          </p:nvPr>
        </p:nvSpPr>
        <p:spPr>
          <a:xfrm>
            <a:off x="2971800" y="3612000"/>
            <a:ext cx="5715000" cy="1524000"/>
          </a:xfrm>
        </p:spPr>
        <p:txBody>
          <a:bodyPr>
            <a:normAutofit/>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Title 10"/>
          <p:cNvSpPr>
            <a:spLocks noGrp="1"/>
          </p:cNvSpPr>
          <p:nvPr>
            <p:ph type="title"/>
          </p:nvPr>
        </p:nvSpPr>
        <p:spPr/>
        <p:txBody>
          <a:bodyPr/>
          <a:lstStyle/>
          <a:p>
            <a:r>
              <a:rPr lang="en-US"/>
              <a:t>Click to edit Master title style</a:t>
            </a:r>
          </a:p>
        </p:txBody>
      </p:sp>
      <p:sp>
        <p:nvSpPr>
          <p:cNvPr id="12"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Content Placeholder 2"/>
          <p:cNvSpPr>
            <a:spLocks noGrp="1"/>
          </p:cNvSpPr>
          <p:nvPr>
            <p:ph sz="half" idx="1"/>
          </p:nvPr>
        </p:nvSpPr>
        <p:spPr>
          <a:xfrm>
            <a:off x="457200" y="3581401"/>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2"/>
          </p:nvPr>
        </p:nvSpPr>
        <p:spPr>
          <a:xfrm>
            <a:off x="3238500" y="3581401"/>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3"/>
          <p:cNvSpPr>
            <a:spLocks noGrp="1"/>
          </p:cNvSpPr>
          <p:nvPr>
            <p:ph sz="half" idx="14"/>
          </p:nvPr>
        </p:nvSpPr>
        <p:spPr>
          <a:xfrm>
            <a:off x="6019800" y="3581401"/>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5" name="Content Placeholder 2"/>
          <p:cNvSpPr>
            <a:spLocks noGrp="1"/>
          </p:cNvSpPr>
          <p:nvPr>
            <p:ph sz="half" idx="15"/>
          </p:nvPr>
        </p:nvSpPr>
        <p:spPr>
          <a:xfrm>
            <a:off x="457200" y="1752601"/>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6" name="Content Placeholder 3"/>
          <p:cNvSpPr>
            <a:spLocks noGrp="1"/>
          </p:cNvSpPr>
          <p:nvPr>
            <p:ph sz="half" idx="16"/>
          </p:nvPr>
        </p:nvSpPr>
        <p:spPr>
          <a:xfrm>
            <a:off x="3238500" y="1752601"/>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7" name="Content Placeholder 3"/>
          <p:cNvSpPr>
            <a:spLocks noGrp="1"/>
          </p:cNvSpPr>
          <p:nvPr>
            <p:ph sz="half" idx="17"/>
          </p:nvPr>
        </p:nvSpPr>
        <p:spPr>
          <a:xfrm>
            <a:off x="6019800" y="1752601"/>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9" name="Title 18"/>
          <p:cNvSpPr>
            <a:spLocks noGrp="1"/>
          </p:cNvSpPr>
          <p:nvPr>
            <p:ph type="title"/>
          </p:nvPr>
        </p:nvSpPr>
        <p:spPr/>
        <p:txBody>
          <a:bodyPr/>
          <a:lstStyle/>
          <a:p>
            <a:r>
              <a:rPr lang="en-US"/>
              <a:t>Click to edit Master title style</a:t>
            </a:r>
          </a:p>
        </p:txBody>
      </p:sp>
      <p:sp>
        <p:nvSpPr>
          <p:cNvPr id="20"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52601"/>
            <a:ext cx="4040188" cy="304801"/>
          </a:xfrm>
          <a:solidFill>
            <a:schemeClr val="accent2">
              <a:lumMod val="20000"/>
              <a:lumOff val="80000"/>
              <a:alpha val="39000"/>
            </a:schemeClr>
          </a:solidFill>
        </p:spPr>
        <p:txBody>
          <a:bodyPr tIns="274320" anchor="b">
            <a:noAutofit/>
          </a:bodyPr>
          <a:lstStyle>
            <a:lvl1pPr marL="0" indent="0">
              <a:buNone/>
              <a:defRPr sz="1800" b="1" cap="all" baseline="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57401"/>
            <a:ext cx="4040188" cy="4068763"/>
          </a:xfrm>
        </p:spPr>
        <p:txBody>
          <a:bodyPr/>
          <a:lstStyle>
            <a:lvl1pPr>
              <a:lnSpc>
                <a:spcPct val="100000"/>
              </a:lnSpc>
              <a:buClr>
                <a:schemeClr val="accent1">
                  <a:lumMod val="20000"/>
                  <a:lumOff val="80000"/>
                </a:schemeClr>
              </a:buClr>
              <a:defRPr sz="2000"/>
            </a:lvl1pPr>
            <a:lvl2pPr>
              <a:lnSpc>
                <a:spcPct val="100000"/>
              </a:lnSpc>
              <a:buClr>
                <a:schemeClr val="accent1">
                  <a:lumMod val="20000"/>
                  <a:lumOff val="80000"/>
                </a:schemeClr>
              </a:buClr>
              <a:defRPr sz="2000"/>
            </a:lvl2pPr>
            <a:lvl3pPr>
              <a:lnSpc>
                <a:spcPct val="100000"/>
              </a:lnSpc>
              <a:buClr>
                <a:schemeClr val="accent1">
                  <a:lumMod val="20000"/>
                  <a:lumOff val="80000"/>
                </a:schemeClr>
              </a:buClr>
              <a:defRPr sz="1800"/>
            </a:lvl3pPr>
            <a:lvl4pPr>
              <a:lnSpc>
                <a:spcPct val="100000"/>
              </a:lnSpc>
              <a:buClr>
                <a:schemeClr val="accent1">
                  <a:lumMod val="20000"/>
                  <a:lumOff val="80000"/>
                </a:schemeClr>
              </a:buClr>
              <a:defRPr sz="1600"/>
            </a:lvl4pPr>
            <a:lvl5pPr>
              <a:lnSpc>
                <a:spcPct val="100000"/>
              </a:lnSpc>
              <a:buClr>
                <a:schemeClr val="accent1">
                  <a:lumMod val="20000"/>
                  <a:lumOff val="80000"/>
                </a:schemeClr>
              </a:buCl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7" y="2057401"/>
            <a:ext cx="4041775" cy="4068763"/>
          </a:xfrm>
        </p:spPr>
        <p:txBody>
          <a:bodyPr/>
          <a:lstStyle>
            <a:lvl1pPr>
              <a:buClr>
                <a:schemeClr val="accent1">
                  <a:lumMod val="20000"/>
                  <a:lumOff val="80000"/>
                </a:schemeClr>
              </a:buClr>
              <a:defRPr sz="2000"/>
            </a:lvl1pPr>
            <a:lvl2pPr>
              <a:buClr>
                <a:schemeClr val="accent1">
                  <a:lumMod val="20000"/>
                  <a:lumOff val="80000"/>
                </a:schemeClr>
              </a:buClr>
              <a:defRPr sz="2000"/>
            </a:lvl2pPr>
            <a:lvl3pPr>
              <a:buClr>
                <a:schemeClr val="accent1">
                  <a:lumMod val="20000"/>
                  <a:lumOff val="80000"/>
                </a:schemeClr>
              </a:buClr>
              <a:defRPr sz="1800"/>
            </a:lvl3pPr>
            <a:lvl4pPr>
              <a:buClr>
                <a:schemeClr val="accent1">
                  <a:lumMod val="20000"/>
                  <a:lumOff val="80000"/>
                </a:schemeClr>
              </a:buClr>
              <a:defRPr sz="1600"/>
            </a:lvl4pPr>
            <a:lvl5pPr>
              <a:buClr>
                <a:schemeClr val="accent1">
                  <a:lumMod val="20000"/>
                  <a:lumOff val="80000"/>
                </a:schemeClr>
              </a:buCl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2"/>
          </p:nvPr>
        </p:nvSpPr>
        <p:spPr>
          <a:xfrm>
            <a:off x="4648200" y="1752602"/>
            <a:ext cx="4040188" cy="304801"/>
          </a:xfrm>
          <a:solidFill>
            <a:schemeClr val="accent1">
              <a:lumMod val="20000"/>
              <a:lumOff val="80000"/>
              <a:alpha val="39000"/>
            </a:schemeClr>
          </a:solidFill>
        </p:spPr>
        <p:txBody>
          <a:bodyPr tIns="274320" anchor="b">
            <a:noAutofit/>
          </a:bodyPr>
          <a:lstStyle>
            <a:lvl1pPr marL="0" indent="0">
              <a:buNone/>
              <a:defRPr sz="1800" b="1" cap="all" baseline="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Slide Number Placeholder 9"/>
          <p:cNvSpPr>
            <a:spLocks noGrp="1"/>
          </p:cNvSpPr>
          <p:nvPr>
            <p:ph type="sldNum" sz="quarter" idx="14"/>
          </p:nvPr>
        </p:nvSpPr>
        <p:spPr/>
        <p:txBody>
          <a:bodyPr/>
          <a:lstStyle/>
          <a:p>
            <a:fld id="{81582BD6-FC20-4557-852B-8433F8572D30}" type="slidenum">
              <a:rPr lang="en-US" smtClean="0"/>
              <a:pPr/>
              <a:t>‹#›</a:t>
            </a:fld>
            <a:endParaRPr lang="en-US" dirty="0"/>
          </a:p>
        </p:txBody>
      </p:sp>
      <p:sp>
        <p:nvSpPr>
          <p:cNvPr id="11" name="Footer Placeholder 10"/>
          <p:cNvSpPr>
            <a:spLocks noGrp="1"/>
          </p:cNvSpPr>
          <p:nvPr>
            <p:ph type="ftr" sz="quarter" idx="15"/>
          </p:nvPr>
        </p:nvSpPr>
        <p:spPr/>
        <p:txBody>
          <a:bodyPr/>
          <a:lstStyle/>
          <a:p>
            <a:r>
              <a:rPr lang="en-US"/>
              <a:t>Copyright 2009</a:t>
            </a:r>
            <a:endParaRPr lang="en-US" dirty="0"/>
          </a:p>
        </p:txBody>
      </p:sp>
      <p:sp>
        <p:nvSpPr>
          <p:cNvPr id="17" name="Title 16"/>
          <p:cNvSpPr>
            <a:spLocks noGrp="1"/>
          </p:cNvSpPr>
          <p:nvPr>
            <p:ph type="title"/>
          </p:nvPr>
        </p:nvSpPr>
        <p:spPr/>
        <p:txBody>
          <a:bodyPr/>
          <a:lstStyle/>
          <a:p>
            <a:r>
              <a:rPr lang="en-US"/>
              <a:t>Click to edit Master title style</a:t>
            </a:r>
          </a:p>
        </p:txBody>
      </p:sp>
      <p:sp>
        <p:nvSpPr>
          <p:cNvPr id="18"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theme" Target="../theme/theme2.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theme" Target="../theme/theme3.xml"/><Relationship Id="rId1" Type="http://schemas.openxmlformats.org/officeDocument/2006/relationships/slideLayout" Target="../slideLayouts/slideLayout4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16">
            <a:extLst>
              <a:ext uri="{28A0092B-C50C-407E-A947-70E740481C1C}">
                <a14:useLocalDpi xmlns:a14="http://schemas.microsoft.com/office/drawing/2010/main" val="0"/>
              </a:ext>
            </a:extLst>
          </a:blip>
          <a:srcRect l="15729" t="1612" r="11692" b="1612"/>
          <a:stretch/>
        </p:blipFill>
        <p:spPr>
          <a:xfrm>
            <a:off x="0" y="0"/>
            <a:ext cx="9144000" cy="6858000"/>
          </a:xfrm>
          <a:prstGeom prst="rect">
            <a:avLst/>
          </a:prstGeom>
        </p:spPr>
      </p:pic>
      <p:sp>
        <p:nvSpPr>
          <p:cNvPr id="5" name="Rectangle 4"/>
          <p:cNvSpPr/>
          <p:nvPr userDrawn="1"/>
        </p:nvSpPr>
        <p:spPr>
          <a:xfrm>
            <a:off x="-15498" y="0"/>
            <a:ext cx="9159498" cy="6858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15498" y="0"/>
            <a:ext cx="9188526" cy="768267"/>
          </a:xfrm>
          <a:custGeom>
            <a:avLst/>
            <a:gdLst>
              <a:gd name="connsiteX0" fmla="*/ 0 w 9188526"/>
              <a:gd name="connsiteY0" fmla="*/ 0 h 762000"/>
              <a:gd name="connsiteX1" fmla="*/ 9188526 w 9188526"/>
              <a:gd name="connsiteY1" fmla="*/ 0 h 762000"/>
              <a:gd name="connsiteX2" fmla="*/ 9188526 w 9188526"/>
              <a:gd name="connsiteY2" fmla="*/ 762000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580904 w 9188526"/>
              <a:gd name="connsiteY2" fmla="*/ 768267 h 768267"/>
              <a:gd name="connsiteX3" fmla="*/ 0 w 9188526"/>
              <a:gd name="connsiteY3" fmla="*/ 762000 h 768267"/>
              <a:gd name="connsiteX4" fmla="*/ 0 w 9188526"/>
              <a:gd name="connsiteY4" fmla="*/ 0 h 768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8526" h="768267">
                <a:moveTo>
                  <a:pt x="0" y="0"/>
                </a:moveTo>
                <a:lnTo>
                  <a:pt x="9188526" y="0"/>
                </a:lnTo>
                <a:cubicBezTo>
                  <a:pt x="9151250" y="421519"/>
                  <a:pt x="8899890" y="616912"/>
                  <a:pt x="8580904" y="768267"/>
                </a:cubicBezTo>
                <a:lnTo>
                  <a:pt x="0" y="762000"/>
                </a:lnTo>
                <a:lnTo>
                  <a:pt x="0" y="0"/>
                </a:lnTo>
                <a:close/>
              </a:path>
            </a:pathLst>
          </a:custGeom>
          <a:solidFill>
            <a:schemeClr val="accent3">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userDrawn="1"/>
        </p:nvSpPr>
        <p:spPr>
          <a:xfrm>
            <a:off x="-15498" y="1430026"/>
            <a:ext cx="9188526" cy="5442893"/>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 name="connsiteX0" fmla="*/ 7749 w 9172538"/>
              <a:gd name="connsiteY0" fmla="*/ 2981456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76455 w 9172538"/>
              <a:gd name="connsiteY1" fmla="*/ 2943695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47427 w 9172538"/>
              <a:gd name="connsiteY1" fmla="*/ 30307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32913 w 9172538"/>
              <a:gd name="connsiteY1" fmla="*/ 2972723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8526" h="5442893">
                <a:moveTo>
                  <a:pt x="7749" y="5100541"/>
                </a:moveTo>
                <a:lnTo>
                  <a:pt x="7332913" y="5091808"/>
                </a:lnTo>
                <a:cubicBezTo>
                  <a:pt x="7402655" y="5076309"/>
                  <a:pt x="8678065" y="4366709"/>
                  <a:pt x="9188526" y="0"/>
                </a:cubicBezTo>
                <a:cubicBezTo>
                  <a:pt x="9187235" y="1398722"/>
                  <a:pt x="9183082" y="4216534"/>
                  <a:pt x="9167247" y="5427973"/>
                </a:cubicBezTo>
                <a:cubicBezTo>
                  <a:pt x="7561151" y="5446716"/>
                  <a:pt x="1563756" y="5448986"/>
                  <a:pt x="0" y="5427973"/>
                </a:cubicBezTo>
                <a:cubicBezTo>
                  <a:pt x="2651" y="4492560"/>
                  <a:pt x="5165" y="6034314"/>
                  <a:pt x="7749" y="5100541"/>
                </a:cubicBezTo>
                <a:close/>
              </a:path>
            </a:pathLst>
          </a:custGeom>
          <a:gradFill>
            <a:gsLst>
              <a:gs pos="55000">
                <a:schemeClr val="accent4">
                  <a:lumMod val="69000"/>
                  <a:lumOff val="31000"/>
                  <a:alpha val="4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64400" y="76200"/>
            <a:ext cx="8229600" cy="6397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914400"/>
            <a:ext cx="8229600" cy="521176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a:spLocks noGrp="1"/>
          </p:cNvSpPr>
          <p:nvPr>
            <p:ph type="ftr" sz="quarter" idx="3"/>
          </p:nvPr>
        </p:nvSpPr>
        <p:spPr>
          <a:xfrm>
            <a:off x="3048000" y="6569075"/>
            <a:ext cx="2895600" cy="365125"/>
          </a:xfrm>
          <a:prstGeom prst="rect">
            <a:avLst/>
          </a:prstGeom>
        </p:spPr>
        <p:txBody>
          <a:bodyPr/>
          <a:lstStyle>
            <a:lvl1pPr algn="ctr">
              <a:defRPr sz="900">
                <a:solidFill>
                  <a:schemeClr val="tx2"/>
                </a:solidFill>
                <a:latin typeface="Segoe UI" pitchFamily="34" charset="0"/>
                <a:cs typeface="Segoe UI" pitchFamily="34" charset="0"/>
              </a:defRPr>
            </a:lvl1pPr>
          </a:lstStyle>
          <a:p>
            <a:r>
              <a:rPr lang="en-US" dirty="0"/>
              <a:t>Copyright 2009</a:t>
            </a:r>
          </a:p>
        </p:txBody>
      </p:sp>
      <p:sp>
        <p:nvSpPr>
          <p:cNvPr id="11" name="Slide Number Placeholder 5"/>
          <p:cNvSpPr>
            <a:spLocks noGrp="1"/>
          </p:cNvSpPr>
          <p:nvPr>
            <p:ph type="sldNum" sz="quarter" idx="4"/>
          </p:nvPr>
        </p:nvSpPr>
        <p:spPr>
          <a:xfrm>
            <a:off x="76200" y="6531713"/>
            <a:ext cx="2133600" cy="365125"/>
          </a:xfrm>
          <a:prstGeom prst="rect">
            <a:avLst/>
          </a:prstGeom>
        </p:spPr>
        <p:txBody>
          <a:bodyPr/>
          <a:lstStyle>
            <a:lvl1pPr algn="l">
              <a:defRPr sz="1200" b="1">
                <a:solidFill>
                  <a:schemeClr val="tx2"/>
                </a:solidFill>
                <a:latin typeface="Segoe UI" pitchFamily="34" charset="0"/>
                <a:cs typeface="Segoe UI" pitchFamily="34" charset="0"/>
              </a:defRPr>
            </a:lvl1pPr>
          </a:lstStyle>
          <a:p>
            <a:fld id="{81582BD6-FC20-4557-852B-8433F8572D30}" type="slidenum">
              <a:rPr lang="en-US" smtClean="0"/>
              <a:pPr/>
              <a:t>‹#›</a:t>
            </a:fld>
            <a:endParaRPr lang="en-US" dirty="0"/>
          </a:p>
        </p:txBody>
      </p:sp>
      <p:sp>
        <p:nvSpPr>
          <p:cNvPr id="7" name="TextBox 6"/>
          <p:cNvSpPr txBox="1"/>
          <p:nvPr userDrawn="1"/>
        </p:nvSpPr>
        <p:spPr>
          <a:xfrm>
            <a:off x="5257800" y="2895600"/>
            <a:ext cx="1219200" cy="1066800"/>
          </a:xfrm>
          <a:prstGeom prst="rect">
            <a:avLst/>
          </a:prstGeom>
        </p:spPr>
        <p:txBody>
          <a:bodyPr vert="horz" wrap="square" lIns="91440" tIns="45720" rIns="91440" bIns="45720" rtlCol="0" anchor="ctr">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en-US" sz="2400" b="0" i="0" u="none" strike="noStrike" kern="1200" cap="none" spc="0" normalizeH="0" baseline="0" noProof="0" dirty="0">
              <a:ln>
                <a:noFill/>
              </a:ln>
              <a:solidFill>
                <a:schemeClr val="tx1"/>
              </a:solidFill>
              <a:effectLst/>
              <a:uLnTx/>
              <a:uFillTx/>
              <a:latin typeface="Perpetua" pitchFamily="18" charset="0"/>
              <a:ea typeface="+mj-ea"/>
              <a:cs typeface="+mj-cs"/>
            </a:endParaRPr>
          </a:p>
        </p:txBody>
      </p:sp>
      <p:sp>
        <p:nvSpPr>
          <p:cNvPr id="8" name="TextBox 7"/>
          <p:cNvSpPr txBox="1"/>
          <p:nvPr userDrawn="1"/>
        </p:nvSpPr>
        <p:spPr>
          <a:xfrm>
            <a:off x="5410200" y="2667000"/>
            <a:ext cx="1447800" cy="1371600"/>
          </a:xfrm>
          <a:prstGeom prst="rect">
            <a:avLst/>
          </a:prstGeom>
        </p:spPr>
        <p:txBody>
          <a:bodyPr vert="horz" wrap="square" lIns="91440" tIns="45720" rIns="91440" bIns="45720" rtlCol="0" anchor="ctr">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en-US" sz="2400" b="0" i="0" u="none" strike="noStrike" kern="1200" cap="none" spc="0" normalizeH="0" baseline="0" noProof="0" dirty="0">
              <a:ln>
                <a:noFill/>
              </a:ln>
              <a:solidFill>
                <a:schemeClr val="tx1"/>
              </a:solidFill>
              <a:effectLst/>
              <a:uLnTx/>
              <a:uFillTx/>
              <a:latin typeface="Perpetua" pitchFamily="18" charset="0"/>
              <a:ea typeface="+mj-ea"/>
              <a:cs typeface="+mj-cs"/>
            </a:endParaRPr>
          </a:p>
        </p:txBody>
      </p:sp>
    </p:spTree>
  </p:cSld>
  <p:clrMap bg1="lt1" tx1="dk1" bg2="lt2" tx2="dk2" accent1="accent1" accent2="accent2" accent3="accent3" accent4="accent4" accent5="accent5" accent6="accent6" hlink="hlink" folHlink="folHlink"/>
  <p:sldLayoutIdLst>
    <p:sldLayoutId id="2147483649" r:id="rId1"/>
    <p:sldLayoutId id="2147483666" r:id="rId2"/>
    <p:sldLayoutId id="2147483665" r:id="rId3"/>
    <p:sldLayoutId id="2147483660" r:id="rId4"/>
    <p:sldLayoutId id="2147483651" r:id="rId5"/>
    <p:sldLayoutId id="2147483652" r:id="rId6"/>
    <p:sldLayoutId id="2147483661" r:id="rId7"/>
    <p:sldLayoutId id="2147483662" r:id="rId8"/>
    <p:sldLayoutId id="2147483653" r:id="rId9"/>
    <p:sldLayoutId id="2147483654" r:id="rId10"/>
    <p:sldLayoutId id="2147483655" r:id="rId11"/>
    <p:sldLayoutId id="2147483656" r:id="rId12"/>
    <p:sldLayoutId id="2147483664" r:id="rId13"/>
    <p:sldLayoutId id="2147483657" r:id="rId1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700"/>
                                        <p:tgtEl>
                                          <p:spTgt spid="9"/>
                                        </p:tgtEl>
                                      </p:cBhvr>
                                    </p:animEffect>
                                  </p:childTnLst>
                                </p:cTn>
                              </p:par>
                              <p:par>
                                <p:cTn id="11" presetID="2" presetClass="entr" presetSubtype="8" fill="hold" grpId="0" nodeType="withEffect">
                                  <p:stCondLst>
                                    <p:cond delay="60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700" fill="hold"/>
                                        <p:tgtEl>
                                          <p:spTgt spid="4"/>
                                        </p:tgtEl>
                                        <p:attrNameLst>
                                          <p:attrName>ppt_x</p:attrName>
                                        </p:attrNameLst>
                                      </p:cBhvr>
                                      <p:tavLst>
                                        <p:tav tm="0">
                                          <p:val>
                                            <p:strVal val="0-#ppt_w/2"/>
                                          </p:val>
                                        </p:tav>
                                        <p:tav tm="100000">
                                          <p:val>
                                            <p:strVal val="#ppt_x"/>
                                          </p:val>
                                        </p:tav>
                                      </p:tavLst>
                                    </p:anim>
                                    <p:anim calcmode="lin" valueType="num">
                                      <p:cBhvr additive="base">
                                        <p:cTn id="14" dur="7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hf hdr="0" dt="0"/>
  <p:txStyles>
    <p:titleStyle>
      <a:lvl1pPr algn="l" defTabSz="914400" rtl="0" eaLnBrk="1" latinLnBrk="0" hangingPunct="1">
        <a:spcBef>
          <a:spcPct val="0"/>
        </a:spcBef>
        <a:buNone/>
        <a:defRPr sz="3600" b="1" kern="1200" baseline="0">
          <a:solidFill>
            <a:schemeClr val="bg2">
              <a:lumMod val="25000"/>
            </a:schemeClr>
          </a:solidFill>
          <a:latin typeface="+mj-lt"/>
          <a:ea typeface="+mj-ea"/>
          <a:cs typeface="Segoe UI" pitchFamily="34" charset="0"/>
        </a:defRPr>
      </a:lvl1pPr>
    </p:titleStyle>
    <p:bodyStyle>
      <a:lvl1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1pPr>
      <a:lvl2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2pPr>
      <a:lvl3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3pPr>
      <a:lvl4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4pPr>
      <a:lvl5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7">
            <a:extLst>
              <a:ext uri="{28A0092B-C50C-407E-A947-70E740481C1C}">
                <a14:useLocalDpi xmlns:a14="http://schemas.microsoft.com/office/drawing/2010/main" val="0"/>
              </a:ext>
            </a:extLst>
          </a:blip>
          <a:srcRect l="15729" t="1612" r="11692" b="1612"/>
          <a:stretch/>
        </p:blipFill>
        <p:spPr>
          <a:xfrm>
            <a:off x="0" y="0"/>
            <a:ext cx="9144000" cy="6858000"/>
          </a:xfrm>
          <a:prstGeom prst="rect">
            <a:avLst/>
          </a:prstGeom>
        </p:spPr>
      </p:pic>
      <p:sp>
        <p:nvSpPr>
          <p:cNvPr id="5" name="Rectangle 4"/>
          <p:cNvSpPr/>
          <p:nvPr userDrawn="1"/>
        </p:nvSpPr>
        <p:spPr>
          <a:xfrm>
            <a:off x="-15498" y="0"/>
            <a:ext cx="9159498" cy="6858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15498" y="0"/>
            <a:ext cx="9188526" cy="768267"/>
          </a:xfrm>
          <a:custGeom>
            <a:avLst/>
            <a:gdLst>
              <a:gd name="connsiteX0" fmla="*/ 0 w 9188526"/>
              <a:gd name="connsiteY0" fmla="*/ 0 h 762000"/>
              <a:gd name="connsiteX1" fmla="*/ 9188526 w 9188526"/>
              <a:gd name="connsiteY1" fmla="*/ 0 h 762000"/>
              <a:gd name="connsiteX2" fmla="*/ 9188526 w 9188526"/>
              <a:gd name="connsiteY2" fmla="*/ 762000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580904 w 9188526"/>
              <a:gd name="connsiteY2" fmla="*/ 768267 h 768267"/>
              <a:gd name="connsiteX3" fmla="*/ 0 w 9188526"/>
              <a:gd name="connsiteY3" fmla="*/ 762000 h 768267"/>
              <a:gd name="connsiteX4" fmla="*/ 0 w 9188526"/>
              <a:gd name="connsiteY4" fmla="*/ 0 h 768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8526" h="768267">
                <a:moveTo>
                  <a:pt x="0" y="0"/>
                </a:moveTo>
                <a:lnTo>
                  <a:pt x="9188526" y="0"/>
                </a:lnTo>
                <a:cubicBezTo>
                  <a:pt x="9151250" y="421519"/>
                  <a:pt x="8899890" y="616912"/>
                  <a:pt x="8580904" y="768267"/>
                </a:cubicBezTo>
                <a:lnTo>
                  <a:pt x="0" y="762000"/>
                </a:lnTo>
                <a:lnTo>
                  <a:pt x="0" y="0"/>
                </a:lnTo>
                <a:close/>
              </a:path>
            </a:pathLst>
          </a:custGeom>
          <a:solidFill>
            <a:schemeClr val="accent3">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userDrawn="1"/>
        </p:nvSpPr>
        <p:spPr>
          <a:xfrm>
            <a:off x="-15498" y="1430026"/>
            <a:ext cx="9188526" cy="5442893"/>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 name="connsiteX0" fmla="*/ 7749 w 9172538"/>
              <a:gd name="connsiteY0" fmla="*/ 2981456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76455 w 9172538"/>
              <a:gd name="connsiteY1" fmla="*/ 2943695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47427 w 9172538"/>
              <a:gd name="connsiteY1" fmla="*/ 30307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32913 w 9172538"/>
              <a:gd name="connsiteY1" fmla="*/ 2972723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8526" h="5442893">
                <a:moveTo>
                  <a:pt x="7749" y="5100541"/>
                </a:moveTo>
                <a:lnTo>
                  <a:pt x="7332913" y="5091808"/>
                </a:lnTo>
                <a:cubicBezTo>
                  <a:pt x="7402655" y="5076309"/>
                  <a:pt x="8678065" y="4366709"/>
                  <a:pt x="9188526" y="0"/>
                </a:cubicBezTo>
                <a:cubicBezTo>
                  <a:pt x="9187235" y="1398722"/>
                  <a:pt x="9183082" y="4216534"/>
                  <a:pt x="9167247" y="5427973"/>
                </a:cubicBezTo>
                <a:cubicBezTo>
                  <a:pt x="7561151" y="5446716"/>
                  <a:pt x="1563756" y="5448986"/>
                  <a:pt x="0" y="5427973"/>
                </a:cubicBezTo>
                <a:cubicBezTo>
                  <a:pt x="2651" y="4492560"/>
                  <a:pt x="5165" y="6034314"/>
                  <a:pt x="7749" y="5100541"/>
                </a:cubicBezTo>
                <a:close/>
              </a:path>
            </a:pathLst>
          </a:custGeom>
          <a:gradFill>
            <a:gsLst>
              <a:gs pos="55000">
                <a:schemeClr val="accent4">
                  <a:lumMod val="69000"/>
                  <a:lumOff val="31000"/>
                  <a:alpha val="4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64400" y="76200"/>
            <a:ext cx="8229600" cy="6397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914400"/>
            <a:ext cx="8229600" cy="521176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a:spLocks noGrp="1"/>
          </p:cNvSpPr>
          <p:nvPr>
            <p:ph type="ftr" sz="quarter" idx="3"/>
          </p:nvPr>
        </p:nvSpPr>
        <p:spPr>
          <a:xfrm>
            <a:off x="3048000" y="6569075"/>
            <a:ext cx="2895600" cy="365125"/>
          </a:xfrm>
          <a:prstGeom prst="rect">
            <a:avLst/>
          </a:prstGeom>
        </p:spPr>
        <p:txBody>
          <a:bodyPr/>
          <a:lstStyle>
            <a:lvl1pPr algn="ctr">
              <a:defRPr sz="900">
                <a:solidFill>
                  <a:schemeClr val="tx2"/>
                </a:solidFill>
                <a:latin typeface="Segoe UI" pitchFamily="34" charset="0"/>
                <a:cs typeface="Segoe UI" pitchFamily="34" charset="0"/>
              </a:defRPr>
            </a:lvl1pPr>
          </a:lstStyle>
          <a:p>
            <a:r>
              <a:rPr lang="en-US" dirty="0"/>
              <a:t>Copyright 2009</a:t>
            </a:r>
          </a:p>
        </p:txBody>
      </p:sp>
      <p:sp>
        <p:nvSpPr>
          <p:cNvPr id="11" name="Slide Number Placeholder 5"/>
          <p:cNvSpPr>
            <a:spLocks noGrp="1"/>
          </p:cNvSpPr>
          <p:nvPr>
            <p:ph type="sldNum" sz="quarter" idx="4"/>
          </p:nvPr>
        </p:nvSpPr>
        <p:spPr>
          <a:xfrm>
            <a:off x="76200" y="6531713"/>
            <a:ext cx="2133600" cy="365125"/>
          </a:xfrm>
          <a:prstGeom prst="rect">
            <a:avLst/>
          </a:prstGeom>
        </p:spPr>
        <p:txBody>
          <a:bodyPr/>
          <a:lstStyle>
            <a:lvl1pPr algn="l">
              <a:defRPr sz="1200" b="1">
                <a:solidFill>
                  <a:schemeClr val="tx2"/>
                </a:solidFill>
                <a:latin typeface="Segoe UI" pitchFamily="34" charset="0"/>
                <a:cs typeface="Segoe UI" pitchFamily="34" charset="0"/>
              </a:defRPr>
            </a:lvl1pPr>
          </a:lstStyle>
          <a:p>
            <a:fld id="{81582BD6-FC20-4557-852B-8433F8572D30}" type="slidenum">
              <a:rPr lang="en-US" smtClean="0"/>
              <a:pPr/>
              <a:t>‹#›</a:t>
            </a:fld>
            <a:endParaRPr lang="en-US" dirty="0"/>
          </a:p>
        </p:txBody>
      </p:sp>
      <p:sp>
        <p:nvSpPr>
          <p:cNvPr id="7" name="TextBox 6"/>
          <p:cNvSpPr txBox="1"/>
          <p:nvPr userDrawn="1"/>
        </p:nvSpPr>
        <p:spPr>
          <a:xfrm>
            <a:off x="5257800" y="2895600"/>
            <a:ext cx="1219200" cy="1066800"/>
          </a:xfrm>
          <a:prstGeom prst="rect">
            <a:avLst/>
          </a:prstGeom>
        </p:spPr>
        <p:txBody>
          <a:bodyPr vert="horz" wrap="square" lIns="91440" tIns="45720" rIns="91440" bIns="45720" rtlCol="0" anchor="ctr">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en-US" sz="2400" b="0" i="0" u="none" strike="noStrike" kern="1200" cap="none" spc="0" normalizeH="0" baseline="0" noProof="0" dirty="0">
              <a:ln>
                <a:noFill/>
              </a:ln>
              <a:solidFill>
                <a:schemeClr val="tx1"/>
              </a:solidFill>
              <a:effectLst/>
              <a:uLnTx/>
              <a:uFillTx/>
              <a:latin typeface="Perpetua" pitchFamily="18" charset="0"/>
              <a:ea typeface="+mj-ea"/>
              <a:cs typeface="+mj-cs"/>
            </a:endParaRPr>
          </a:p>
        </p:txBody>
      </p:sp>
      <p:sp>
        <p:nvSpPr>
          <p:cNvPr id="8" name="TextBox 7"/>
          <p:cNvSpPr txBox="1"/>
          <p:nvPr userDrawn="1"/>
        </p:nvSpPr>
        <p:spPr>
          <a:xfrm>
            <a:off x="5410200" y="2667000"/>
            <a:ext cx="1447800" cy="1371600"/>
          </a:xfrm>
          <a:prstGeom prst="rect">
            <a:avLst/>
          </a:prstGeom>
        </p:spPr>
        <p:txBody>
          <a:bodyPr vert="horz" wrap="square" lIns="91440" tIns="45720" rIns="91440" bIns="45720" rtlCol="0" anchor="ctr">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en-US" sz="2400" b="0" i="0" u="none" strike="noStrike" kern="1200" cap="none" spc="0" normalizeH="0" baseline="0" noProof="0" dirty="0">
              <a:ln>
                <a:noFill/>
              </a:ln>
              <a:solidFill>
                <a:schemeClr val="tx1"/>
              </a:solidFill>
              <a:effectLst/>
              <a:uLnTx/>
              <a:uFillTx/>
              <a:latin typeface="Perpetua" pitchFamily="18" charset="0"/>
              <a:ea typeface="+mj-ea"/>
              <a:cs typeface="+mj-cs"/>
            </a:endParaRPr>
          </a:p>
        </p:txBody>
      </p:sp>
    </p:spTree>
    <p:extLst>
      <p:ext uri="{BB962C8B-B14F-4D97-AF65-F5344CB8AC3E}">
        <p14:creationId xmlns:p14="http://schemas.microsoft.com/office/powerpoint/2010/main" val="290641990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Lst>
  <p:hf hdr="0" dt="0"/>
  <p:txStyles>
    <p:titleStyle>
      <a:lvl1pPr algn="l" defTabSz="914400" rtl="0" eaLnBrk="1" latinLnBrk="0" hangingPunct="1">
        <a:spcBef>
          <a:spcPct val="0"/>
        </a:spcBef>
        <a:buNone/>
        <a:defRPr sz="3600" b="1" kern="1200" baseline="0">
          <a:solidFill>
            <a:schemeClr val="bg2">
              <a:lumMod val="25000"/>
            </a:schemeClr>
          </a:solidFill>
          <a:latin typeface="+mj-lt"/>
          <a:ea typeface="+mj-ea"/>
          <a:cs typeface="Segoe UI" pitchFamily="34" charset="0"/>
        </a:defRPr>
      </a:lvl1pPr>
    </p:titleStyle>
    <p:bodyStyle>
      <a:lvl1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1pPr>
      <a:lvl2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2pPr>
      <a:lvl3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3pPr>
      <a:lvl4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4pPr>
      <a:lvl5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BFBFBF"/>
            </a:gs>
            <a:gs pos="27000">
              <a:srgbClr val="D9D9D9"/>
            </a:gs>
            <a:gs pos="94583">
              <a:srgbClr val="F2F2F2"/>
            </a:gs>
            <a:gs pos="100000">
              <a:srgbClr val="F2F2F2"/>
            </a:gs>
          </a:gsLst>
          <a:lin ang="5400000" scaled="1"/>
        </a:gra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3C973FDD-F68F-4ADB-A187-AA476592EC27}"/>
              </a:ext>
            </a:extLst>
          </p:cNvPr>
          <p:cNvSpPr>
            <a:spLocks noGrp="1"/>
          </p:cNvSpPr>
          <p:nvPr>
            <p:ph type="body" idx="1"/>
          </p:nvPr>
        </p:nvSpPr>
        <p:spPr bwMode="auto">
          <a:xfrm>
            <a:off x="1143000" y="1295400"/>
            <a:ext cx="7543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4BAF90A-397D-41D8-9F77-2D6409809B1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mn-lt"/>
                <a:cs typeface="+mn-cs"/>
              </a:defRPr>
            </a:lvl1pPr>
          </a:lstStyle>
          <a:p>
            <a:pPr>
              <a:defRPr/>
            </a:pPr>
            <a:fld id="{941AE30F-6E58-4F38-9D2B-E876AA555B1B}" type="datetime1">
              <a:rPr lang="en-US"/>
              <a:pPr>
                <a:defRPr/>
              </a:pPr>
              <a:t>2/22/2021</a:t>
            </a:fld>
            <a:endParaRPr lang="en-US"/>
          </a:p>
        </p:txBody>
      </p:sp>
      <p:sp>
        <p:nvSpPr>
          <p:cNvPr id="5" name="Footer Placeholder 4">
            <a:extLst>
              <a:ext uri="{FF2B5EF4-FFF2-40B4-BE49-F238E27FC236}">
                <a16:creationId xmlns:a16="http://schemas.microsoft.com/office/drawing/2014/main" id="{226E831E-838A-484D-B616-B2BD6ED589E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F28ED164-2650-4007-B966-3CC4FFD50CD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2E785D2-48C2-4AE9-A603-23A20A4AC020}" type="slidenum">
              <a:rPr lang="en-US" altLang="en-US"/>
              <a:pPr/>
              <a:t>‹#›</a:t>
            </a:fld>
            <a:endParaRPr lang="en-US" altLang="en-US"/>
          </a:p>
        </p:txBody>
      </p:sp>
      <p:sp>
        <p:nvSpPr>
          <p:cNvPr id="1030" name="Title Placeholder 12">
            <a:extLst>
              <a:ext uri="{FF2B5EF4-FFF2-40B4-BE49-F238E27FC236}">
                <a16:creationId xmlns:a16="http://schemas.microsoft.com/office/drawing/2014/main" id="{DAB731E7-479A-43B0-B995-CD1D76884BB5}"/>
              </a:ext>
            </a:extLst>
          </p:cNvPr>
          <p:cNvSpPr>
            <a:spLocks noGrp="1"/>
          </p:cNvSpPr>
          <p:nvPr>
            <p:ph type="title"/>
          </p:nvPr>
        </p:nvSpPr>
        <p:spPr bwMode="auto">
          <a:xfrm>
            <a:off x="1143000" y="274638"/>
            <a:ext cx="7543800"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 name="Date Placeholder 3">
            <a:extLst>
              <a:ext uri="{FF2B5EF4-FFF2-40B4-BE49-F238E27FC236}">
                <a16:creationId xmlns:a16="http://schemas.microsoft.com/office/drawing/2014/main" id="{871704C4-A8B9-4C2E-9EA5-97E4A163ACA0}"/>
              </a:ext>
            </a:extLst>
          </p:cNvPr>
          <p:cNvSpPr txBox="1">
            <a:spLocks/>
          </p:cNvSpPr>
          <p:nvPr userDrawn="1"/>
        </p:nvSpPr>
        <p:spPr>
          <a:xfrm>
            <a:off x="457200" y="6356350"/>
            <a:ext cx="2133600" cy="365125"/>
          </a:xfrm>
          <a:prstGeom prst="rect">
            <a:avLst/>
          </a:prstGeom>
        </p:spPr>
        <p:txBody>
          <a:bodyPr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213EA221-EE7E-4CFF-84A2-E27F7197E8F3}" type="datetimeFigureOut">
              <a:rPr lang="en-US" smtClean="0"/>
              <a:pPr fontAlgn="auto">
                <a:spcBef>
                  <a:spcPts val="0"/>
                </a:spcBef>
                <a:spcAft>
                  <a:spcPts val="0"/>
                </a:spcAft>
                <a:defRPr/>
              </a:pPr>
              <a:t>2/22/2021</a:t>
            </a:fld>
            <a:endParaRPr lang="en-US"/>
          </a:p>
        </p:txBody>
      </p:sp>
      <p:sp>
        <p:nvSpPr>
          <p:cNvPr id="15" name="Rectangle 8">
            <a:extLst>
              <a:ext uri="{FF2B5EF4-FFF2-40B4-BE49-F238E27FC236}">
                <a16:creationId xmlns:a16="http://schemas.microsoft.com/office/drawing/2014/main" id="{B1FAA035-62AF-425E-AFF2-617BD4898D45}"/>
              </a:ext>
            </a:extLst>
          </p:cNvPr>
          <p:cNvSpPr/>
          <p:nvPr userDrawn="1"/>
        </p:nvSpPr>
        <p:spPr>
          <a:xfrm>
            <a:off x="0" y="1458913"/>
            <a:ext cx="1420813" cy="5399087"/>
          </a:xfrm>
          <a:custGeom>
            <a:avLst/>
            <a:gdLst/>
            <a:ahLst/>
            <a:cxnLst/>
            <a:rect l="l" t="t" r="r" b="b"/>
            <a:pathLst>
              <a:path w="1421295" h="5398647">
                <a:moveTo>
                  <a:pt x="0" y="0"/>
                </a:moveTo>
                <a:lnTo>
                  <a:pt x="1421295" y="5398647"/>
                </a:lnTo>
                <a:lnTo>
                  <a:pt x="0" y="5398647"/>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8">
            <a:extLst>
              <a:ext uri="{FF2B5EF4-FFF2-40B4-BE49-F238E27FC236}">
                <a16:creationId xmlns:a16="http://schemas.microsoft.com/office/drawing/2014/main" id="{C4EFE2ED-E1EA-4326-949E-C07A69664E38}"/>
              </a:ext>
            </a:extLst>
          </p:cNvPr>
          <p:cNvSpPr/>
          <p:nvPr userDrawn="1"/>
        </p:nvSpPr>
        <p:spPr>
          <a:xfrm>
            <a:off x="0" y="2894013"/>
            <a:ext cx="1292225" cy="3963987"/>
          </a:xfrm>
          <a:custGeom>
            <a:avLst/>
            <a:gdLst/>
            <a:ahLst/>
            <a:cxnLst/>
            <a:rect l="l" t="t" r="r" b="b"/>
            <a:pathLst>
              <a:path w="1292092" h="3963311">
                <a:moveTo>
                  <a:pt x="0" y="0"/>
                </a:moveTo>
                <a:lnTo>
                  <a:pt x="1292092" y="3963311"/>
                </a:lnTo>
                <a:lnTo>
                  <a:pt x="0" y="396331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7" name="Picture 16">
            <a:extLst>
              <a:ext uri="{FF2B5EF4-FFF2-40B4-BE49-F238E27FC236}">
                <a16:creationId xmlns:a16="http://schemas.microsoft.com/office/drawing/2014/main" id="{80B2464A-7B41-4A27-856F-E070B378CA7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657600"/>
            <a:ext cx="2011363"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188EE984-7034-4E8B-A900-E9D7675558C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3657600"/>
            <a:ext cx="2011363"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D5EFADEB-60CE-42D6-8386-8997F00C5DF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3657600"/>
            <a:ext cx="2011363"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id="{37E3DAF3-710B-4B2C-8787-2F3DBEE33E7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3657600"/>
            <a:ext cx="2011363"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a:extLst>
              <a:ext uri="{FF2B5EF4-FFF2-40B4-BE49-F238E27FC236}">
                <a16:creationId xmlns:a16="http://schemas.microsoft.com/office/drawing/2014/main" id="{6E1EE0C7-7882-4862-9380-C93EBB3D1CD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3657600"/>
            <a:ext cx="2011363"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extLst>
              <a:ext uri="{FF2B5EF4-FFF2-40B4-BE49-F238E27FC236}">
                <a16:creationId xmlns:a16="http://schemas.microsoft.com/office/drawing/2014/main" id="{7E7A0BC6-7B51-4D7B-B3A1-F6F0B0B1E57C}"/>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3657600"/>
            <a:ext cx="2011363"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5050274"/>
      </p:ext>
    </p:extLst>
  </p:cSld>
  <p:clrMap bg1="lt1" tx1="dk1" bg2="lt2" tx2="dk2" accent1="accent1" accent2="accent2" accent3="accent3" accent4="accent4" accent5="accent5" accent6="accent6" hlink="hlink" folHlink="folHlink"/>
  <p:sldLayoutIdLst>
    <p:sldLayoutId id="2147483707" r:id="rId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500"/>
                                        <p:tgtEl>
                                          <p:spTgt spid="15"/>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nodeType="afterGroup">
                            <p:stCondLst>
                              <p:cond delay="1500"/>
                            </p:stCondLst>
                            <p:childTnLst>
                              <p:par>
                                <p:cTn id="17" presetID="1"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7"/>
                                        </p:tgtEl>
                                        <p:attrNameLst>
                                          <p:attrName>style.visibility</p:attrName>
                                        </p:attrNameLst>
                                      </p:cBhvr>
                                      <p:to>
                                        <p:strVal val="hidden"/>
                                      </p:to>
                                    </p:set>
                                  </p:childTnLst>
                                </p:cTn>
                              </p:par>
                              <p:par>
                                <p:cTn id="21" presetID="1" presetClass="entr" presetSubtype="0" fill="hold" nodeType="withEffect">
                                  <p:stCondLst>
                                    <p:cond delay="200"/>
                                  </p:stCondLst>
                                  <p:childTnLst>
                                    <p:set>
                                      <p:cBhvr>
                                        <p:cTn id="22" dur="1" fill="hold">
                                          <p:stCondLst>
                                            <p:cond delay="0"/>
                                          </p:stCondLst>
                                        </p:cTn>
                                        <p:tgtEl>
                                          <p:spTgt spid="19"/>
                                        </p:tgtEl>
                                        <p:attrNameLst>
                                          <p:attrName>style.visibility</p:attrName>
                                        </p:attrNameLst>
                                      </p:cBhvr>
                                      <p:to>
                                        <p:strVal val="visible"/>
                                      </p:to>
                                    </p:set>
                                  </p:childTnLst>
                                </p:cTn>
                              </p:par>
                            </p:childTnLst>
                          </p:cTn>
                        </p:par>
                        <p:par>
                          <p:cTn id="23" fill="hold" nodeType="afterGroup">
                            <p:stCondLst>
                              <p:cond delay="1700"/>
                            </p:stCondLst>
                            <p:childTnLst>
                              <p:par>
                                <p:cTn id="24" presetID="1" presetClass="exit" presetSubtype="0" fill="hold" nodeType="afterEffect">
                                  <p:stCondLst>
                                    <p:cond delay="0"/>
                                  </p:stCondLst>
                                  <p:childTnLst>
                                    <p:set>
                                      <p:cBhvr>
                                        <p:cTn id="25" dur="1" fill="hold">
                                          <p:stCondLst>
                                            <p:cond delay="0"/>
                                          </p:stCondLst>
                                        </p:cTn>
                                        <p:tgtEl>
                                          <p:spTgt spid="18"/>
                                        </p:tgtEl>
                                        <p:attrNameLst>
                                          <p:attrName>style.visibility</p:attrName>
                                        </p:attrNameLst>
                                      </p:cBhvr>
                                      <p:to>
                                        <p:strVal val="hidden"/>
                                      </p:to>
                                    </p:set>
                                  </p:childTnLst>
                                </p:cTn>
                              </p:par>
                            </p:childTnLst>
                          </p:cTn>
                        </p:par>
                        <p:par>
                          <p:cTn id="26" fill="hold" nodeType="afterGroup">
                            <p:stCondLst>
                              <p:cond delay="1700"/>
                            </p:stCondLst>
                            <p:childTnLst>
                              <p:par>
                                <p:cTn id="27" presetID="1" presetClass="entr" presetSubtype="0" fill="hold" nodeType="afterEffect">
                                  <p:stCondLst>
                                    <p:cond delay="100"/>
                                  </p:stCondLst>
                                  <p:childTnLst>
                                    <p:set>
                                      <p:cBhvr>
                                        <p:cTn id="28" dur="1" fill="hold">
                                          <p:stCondLst>
                                            <p:cond delay="0"/>
                                          </p:stCondLst>
                                        </p:cTn>
                                        <p:tgtEl>
                                          <p:spTgt spid="20"/>
                                        </p:tgtEl>
                                        <p:attrNameLst>
                                          <p:attrName>style.visibility</p:attrName>
                                        </p:attrNameLst>
                                      </p:cBhvr>
                                      <p:to>
                                        <p:strVal val="visible"/>
                                      </p:to>
                                    </p:set>
                                  </p:childTnLst>
                                </p:cTn>
                              </p:par>
                            </p:childTnLst>
                          </p:cTn>
                        </p:par>
                        <p:par>
                          <p:cTn id="29" fill="hold" nodeType="afterGroup">
                            <p:stCondLst>
                              <p:cond delay="1800"/>
                            </p:stCondLst>
                            <p:childTnLst>
                              <p:par>
                                <p:cTn id="30" presetID="1" presetClass="exit" presetSubtype="0" fill="hold" nodeType="afterEffect">
                                  <p:stCondLst>
                                    <p:cond delay="0"/>
                                  </p:stCondLst>
                                  <p:childTnLst>
                                    <p:set>
                                      <p:cBhvr>
                                        <p:cTn id="31" dur="1" fill="hold">
                                          <p:stCondLst>
                                            <p:cond delay="0"/>
                                          </p:stCondLst>
                                        </p:cTn>
                                        <p:tgtEl>
                                          <p:spTgt spid="19"/>
                                        </p:tgtEl>
                                        <p:attrNameLst>
                                          <p:attrName>style.visibility</p:attrName>
                                        </p:attrNameLst>
                                      </p:cBhvr>
                                      <p:to>
                                        <p:strVal val="hidden"/>
                                      </p:to>
                                    </p:set>
                                  </p:childTnLst>
                                </p:cTn>
                              </p:par>
                            </p:childTnLst>
                          </p:cTn>
                        </p:par>
                        <p:par>
                          <p:cTn id="32" fill="hold" nodeType="afterGroup">
                            <p:stCondLst>
                              <p:cond delay="1800"/>
                            </p:stCondLst>
                            <p:childTnLst>
                              <p:par>
                                <p:cTn id="33" presetID="1" presetClass="entr" presetSubtype="0" fill="hold" nodeType="afterEffect">
                                  <p:stCondLst>
                                    <p:cond delay="300"/>
                                  </p:stCondLst>
                                  <p:childTnLst>
                                    <p:set>
                                      <p:cBhvr>
                                        <p:cTn id="34" dur="1" fill="hold">
                                          <p:stCondLst>
                                            <p:cond delay="0"/>
                                          </p:stCondLst>
                                        </p:cTn>
                                        <p:tgtEl>
                                          <p:spTgt spid="22"/>
                                        </p:tgtEl>
                                        <p:attrNameLst>
                                          <p:attrName>style.visibility</p:attrName>
                                        </p:attrNameLst>
                                      </p:cBhvr>
                                      <p:to>
                                        <p:strVal val="visible"/>
                                      </p:to>
                                    </p:set>
                                  </p:childTnLst>
                                </p:cTn>
                              </p:par>
                            </p:childTnLst>
                          </p:cTn>
                        </p:par>
                        <p:par>
                          <p:cTn id="35" fill="hold" nodeType="afterGroup">
                            <p:stCondLst>
                              <p:cond delay="2100"/>
                            </p:stCondLst>
                            <p:childTnLst>
                              <p:par>
                                <p:cTn id="36" presetID="1" presetClass="exit" presetSubtype="0" fill="hold" nodeType="afterEffect">
                                  <p:stCondLst>
                                    <p:cond delay="0"/>
                                  </p:stCondLst>
                                  <p:childTnLst>
                                    <p:set>
                                      <p:cBhvr>
                                        <p:cTn id="37" dur="1" fill="hold">
                                          <p:stCondLst>
                                            <p:cond delay="0"/>
                                          </p:stCondLst>
                                        </p:cTn>
                                        <p:tgtEl>
                                          <p:spTgt spid="20"/>
                                        </p:tgtEl>
                                        <p:attrNameLst>
                                          <p:attrName>style.visibility</p:attrName>
                                        </p:attrNameLst>
                                      </p:cBhvr>
                                      <p:to>
                                        <p:strVal val="hidden"/>
                                      </p:to>
                                    </p:set>
                                  </p:childTnLst>
                                </p:cTn>
                              </p:par>
                            </p:childTnLst>
                          </p:cTn>
                        </p:par>
                        <p:par>
                          <p:cTn id="38" fill="hold" nodeType="afterGroup">
                            <p:stCondLst>
                              <p:cond delay="2100"/>
                            </p:stCondLst>
                            <p:childTnLst>
                              <p:par>
                                <p:cTn id="39" presetID="1" presetClass="entr" presetSubtype="0" fill="hold" nodeType="afterEffect">
                                  <p:stCondLst>
                                    <p:cond delay="200"/>
                                  </p:stCondLst>
                                  <p:childTnLst>
                                    <p:set>
                                      <p:cBhvr>
                                        <p:cTn id="40" dur="1" fill="hold">
                                          <p:stCondLst>
                                            <p:cond delay="0"/>
                                          </p:stCondLst>
                                        </p:cTn>
                                        <p:tgtEl>
                                          <p:spTgt spid="21"/>
                                        </p:tgtEl>
                                        <p:attrNameLst>
                                          <p:attrName>style.visibility</p:attrName>
                                        </p:attrNameLst>
                                      </p:cBhvr>
                                      <p:to>
                                        <p:strVal val="visible"/>
                                      </p:to>
                                    </p:set>
                                  </p:childTnLst>
                                </p:cTn>
                              </p:par>
                            </p:childTnLst>
                          </p:cTn>
                        </p:par>
                        <p:par>
                          <p:cTn id="41" fill="hold" nodeType="afterGroup">
                            <p:stCondLst>
                              <p:cond delay="2300"/>
                            </p:stCondLst>
                            <p:childTnLst>
                              <p:par>
                                <p:cTn id="42" presetID="1" presetClass="exit" presetSubtype="0" fill="hold" nodeType="afterEffect">
                                  <p:stCondLst>
                                    <p:cond delay="0"/>
                                  </p:stCondLst>
                                  <p:childTnLst>
                                    <p:set>
                                      <p:cBhvr>
                                        <p:cTn id="43"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txStyles>
    <p:titleStyle>
      <a:lvl1pPr algn="l" rtl="0" fontAlgn="base">
        <a:spcBef>
          <a:spcPct val="0"/>
        </a:spcBef>
        <a:spcAft>
          <a:spcPct val="0"/>
        </a:spcAft>
        <a:defRPr sz="4000" kern="1200">
          <a:solidFill>
            <a:schemeClr val="tx1"/>
          </a:solidFill>
          <a:latin typeface="+mj-lt"/>
          <a:ea typeface="+mj-ea"/>
          <a:cs typeface="+mj-cs"/>
        </a:defRPr>
      </a:lvl1pPr>
      <a:lvl2pPr algn="l" rtl="0" fontAlgn="base">
        <a:spcBef>
          <a:spcPct val="0"/>
        </a:spcBef>
        <a:spcAft>
          <a:spcPct val="0"/>
        </a:spcAft>
        <a:defRPr sz="4000">
          <a:solidFill>
            <a:schemeClr val="tx1"/>
          </a:solidFill>
          <a:latin typeface="Impact" panose="020B0806030902050204" pitchFamily="34" charset="0"/>
        </a:defRPr>
      </a:lvl2pPr>
      <a:lvl3pPr algn="l" rtl="0" fontAlgn="base">
        <a:spcBef>
          <a:spcPct val="0"/>
        </a:spcBef>
        <a:spcAft>
          <a:spcPct val="0"/>
        </a:spcAft>
        <a:defRPr sz="4000">
          <a:solidFill>
            <a:schemeClr val="tx1"/>
          </a:solidFill>
          <a:latin typeface="Impact" panose="020B0806030902050204" pitchFamily="34" charset="0"/>
        </a:defRPr>
      </a:lvl3pPr>
      <a:lvl4pPr algn="l" rtl="0" fontAlgn="base">
        <a:spcBef>
          <a:spcPct val="0"/>
        </a:spcBef>
        <a:spcAft>
          <a:spcPct val="0"/>
        </a:spcAft>
        <a:defRPr sz="4000">
          <a:solidFill>
            <a:schemeClr val="tx1"/>
          </a:solidFill>
          <a:latin typeface="Impact" panose="020B0806030902050204" pitchFamily="34" charset="0"/>
        </a:defRPr>
      </a:lvl4pPr>
      <a:lvl5pPr algn="l" rtl="0" fontAlgn="base">
        <a:spcBef>
          <a:spcPct val="0"/>
        </a:spcBef>
        <a:spcAft>
          <a:spcPct val="0"/>
        </a:spcAft>
        <a:defRPr sz="4000">
          <a:solidFill>
            <a:schemeClr val="tx1"/>
          </a:solidFill>
          <a:latin typeface="Impact" panose="020B0806030902050204" pitchFamily="34" charset="0"/>
        </a:defRPr>
      </a:lvl5pPr>
      <a:lvl6pPr marL="457200" algn="l" rtl="0" fontAlgn="base">
        <a:spcBef>
          <a:spcPct val="0"/>
        </a:spcBef>
        <a:spcAft>
          <a:spcPct val="0"/>
        </a:spcAft>
        <a:defRPr sz="4000">
          <a:solidFill>
            <a:schemeClr val="tx1"/>
          </a:solidFill>
          <a:latin typeface="Impact" panose="020B0806030902050204" pitchFamily="34" charset="0"/>
        </a:defRPr>
      </a:lvl6pPr>
      <a:lvl7pPr marL="914400" algn="l" rtl="0" fontAlgn="base">
        <a:spcBef>
          <a:spcPct val="0"/>
        </a:spcBef>
        <a:spcAft>
          <a:spcPct val="0"/>
        </a:spcAft>
        <a:defRPr sz="4000">
          <a:solidFill>
            <a:schemeClr val="tx1"/>
          </a:solidFill>
          <a:latin typeface="Impact" panose="020B0806030902050204" pitchFamily="34" charset="0"/>
        </a:defRPr>
      </a:lvl7pPr>
      <a:lvl8pPr marL="1371600" algn="l" rtl="0" fontAlgn="base">
        <a:spcBef>
          <a:spcPct val="0"/>
        </a:spcBef>
        <a:spcAft>
          <a:spcPct val="0"/>
        </a:spcAft>
        <a:defRPr sz="4000">
          <a:solidFill>
            <a:schemeClr val="tx1"/>
          </a:solidFill>
          <a:latin typeface="Impact" panose="020B0806030902050204" pitchFamily="34" charset="0"/>
        </a:defRPr>
      </a:lvl8pPr>
      <a:lvl9pPr marL="1828800" algn="l" rtl="0" fontAlgn="base">
        <a:spcBef>
          <a:spcPct val="0"/>
        </a:spcBef>
        <a:spcAft>
          <a:spcPct val="0"/>
        </a:spcAft>
        <a:defRPr sz="4000">
          <a:solidFill>
            <a:schemeClr val="tx1"/>
          </a:solidFill>
          <a:latin typeface="Impact" panose="020B0806030902050204" pitchFamily="34" charset="0"/>
        </a:defRPr>
      </a:lvl9pPr>
    </p:titleStyle>
    <p:bodyStyle>
      <a:lvl1pPr algn="l" rtl="0" fontAlgn="base">
        <a:spcBef>
          <a:spcPct val="20000"/>
        </a:spcBef>
        <a:spcAft>
          <a:spcPct val="0"/>
        </a:spcAft>
        <a:defRPr sz="2400" kern="1200">
          <a:solidFill>
            <a:srgbClr val="595959"/>
          </a:solidFill>
          <a:latin typeface="+mn-lt"/>
          <a:ea typeface="+mn-ea"/>
          <a:cs typeface="+mn-cs"/>
        </a:defRPr>
      </a:lvl1pPr>
      <a:lvl2pPr algn="l" rtl="0" fontAlgn="base">
        <a:spcBef>
          <a:spcPct val="20000"/>
        </a:spcBef>
        <a:spcAft>
          <a:spcPct val="0"/>
        </a:spcAft>
        <a:defRPr sz="2400" kern="1200">
          <a:solidFill>
            <a:srgbClr val="595959"/>
          </a:solidFill>
          <a:latin typeface="+mn-lt"/>
          <a:ea typeface="+mn-ea"/>
          <a:cs typeface="+mn-cs"/>
        </a:defRPr>
      </a:lvl2pPr>
      <a:lvl3pPr algn="l" rtl="0" fontAlgn="base">
        <a:spcBef>
          <a:spcPct val="20000"/>
        </a:spcBef>
        <a:spcAft>
          <a:spcPct val="0"/>
        </a:spcAft>
        <a:defRPr sz="2400" kern="1200">
          <a:solidFill>
            <a:srgbClr val="595959"/>
          </a:solidFill>
          <a:latin typeface="+mn-lt"/>
          <a:ea typeface="+mn-ea"/>
          <a:cs typeface="+mn-cs"/>
        </a:defRPr>
      </a:lvl3pPr>
      <a:lvl4pPr algn="l" rtl="0" fontAlgn="base">
        <a:spcBef>
          <a:spcPct val="20000"/>
        </a:spcBef>
        <a:spcAft>
          <a:spcPct val="0"/>
        </a:spcAft>
        <a:defRPr sz="2400" kern="1200">
          <a:solidFill>
            <a:srgbClr val="595959"/>
          </a:solidFill>
          <a:latin typeface="+mn-lt"/>
          <a:ea typeface="+mn-ea"/>
          <a:cs typeface="+mn-cs"/>
        </a:defRPr>
      </a:lvl4pPr>
      <a:lvl5pPr algn="l" rtl="0" fontAlgn="base">
        <a:spcBef>
          <a:spcPct val="20000"/>
        </a:spcBef>
        <a:spcAft>
          <a:spcPct val="0"/>
        </a:spcAft>
        <a:defRPr sz="2400" kern="1200">
          <a:solidFill>
            <a:srgbClr val="595959"/>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40.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344EB-19A1-4C48-B37E-A9A85B126C69}"/>
              </a:ext>
            </a:extLst>
          </p:cNvPr>
          <p:cNvSpPr>
            <a:spLocks noGrp="1"/>
          </p:cNvSpPr>
          <p:nvPr>
            <p:ph type="title"/>
          </p:nvPr>
        </p:nvSpPr>
        <p:spPr/>
        <p:txBody>
          <a:bodyPr rtlCol="0">
            <a:normAutofit/>
          </a:bodyPr>
          <a:lstStyle/>
          <a:p>
            <a:pPr fontAlgn="auto">
              <a:spcAft>
                <a:spcPts val="0"/>
              </a:spcAft>
              <a:defRPr/>
            </a:pPr>
            <a:r>
              <a:rPr lang="en-US" dirty="0">
                <a:effectLst>
                  <a:outerShdw blurRad="38100" dist="38100" dir="2700000" algn="tl">
                    <a:srgbClr val="000000">
                      <a:alpha val="43137"/>
                    </a:srgbClr>
                  </a:outerShdw>
                </a:effectLst>
              </a:rPr>
              <a:t>Club Governance</a:t>
            </a:r>
          </a:p>
        </p:txBody>
      </p:sp>
      <p:pic>
        <p:nvPicPr>
          <p:cNvPr id="15" name="Picture 14">
            <a:extLst>
              <a:ext uri="{FF2B5EF4-FFF2-40B4-BE49-F238E27FC236}">
                <a16:creationId xmlns:a16="http://schemas.microsoft.com/office/drawing/2014/main" id="{28AEC073-2EF8-4C31-BDA0-18372E0263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172200"/>
            <a:ext cx="1308668" cy="512001"/>
          </a:xfrm>
          <a:prstGeom prst="rect">
            <a:avLst/>
          </a:prstGeom>
        </p:spPr>
      </p:pic>
      <p:sp>
        <p:nvSpPr>
          <p:cNvPr id="5" name="TextBox 4">
            <a:extLst>
              <a:ext uri="{FF2B5EF4-FFF2-40B4-BE49-F238E27FC236}">
                <a16:creationId xmlns:a16="http://schemas.microsoft.com/office/drawing/2014/main" id="{8BA26C2D-3838-4462-9EBA-C1D02EE41CC6}"/>
              </a:ext>
            </a:extLst>
          </p:cNvPr>
          <p:cNvSpPr txBox="1"/>
          <p:nvPr/>
        </p:nvSpPr>
        <p:spPr>
          <a:xfrm>
            <a:off x="2209800" y="2469721"/>
            <a:ext cx="2633221" cy="2246769"/>
          </a:xfrm>
          <a:prstGeom prst="rect">
            <a:avLst/>
          </a:prstGeom>
          <a:noFill/>
        </p:spPr>
        <p:txBody>
          <a:bodyPr wrap="none" rtlCol="0">
            <a:spAutoFit/>
          </a:bodyPr>
          <a:lstStyle/>
          <a:p>
            <a:pPr marL="457200" indent="-457200">
              <a:buFont typeface="Arial" panose="020B0604020202020204" pitchFamily="34" charset="0"/>
              <a:buChar char="•"/>
            </a:pPr>
            <a:r>
              <a:rPr lang="en-AU" sz="2800" dirty="0"/>
              <a:t>Incorporation</a:t>
            </a:r>
            <a:br>
              <a:rPr lang="en-AU" sz="2800" dirty="0"/>
            </a:br>
            <a:endParaRPr lang="en-AU" sz="2800" dirty="0"/>
          </a:p>
          <a:p>
            <a:pPr marL="457200" indent="-457200">
              <a:buFont typeface="Arial" panose="020B0604020202020204" pitchFamily="34" charset="0"/>
              <a:buChar char="•"/>
            </a:pPr>
            <a:r>
              <a:rPr lang="en-AU" sz="2800" dirty="0"/>
              <a:t>Constitution</a:t>
            </a:r>
            <a:br>
              <a:rPr lang="en-AU" sz="2800" dirty="0"/>
            </a:br>
            <a:endParaRPr lang="en-AU" sz="2800" dirty="0"/>
          </a:p>
          <a:p>
            <a:pPr marL="457200" indent="-457200">
              <a:buFont typeface="Arial" panose="020B0604020202020204" pitchFamily="34" charset="0"/>
              <a:buChar char="•"/>
            </a:pPr>
            <a:r>
              <a:rPr lang="en-AU" sz="2800" dirty="0"/>
              <a:t>By Laws</a:t>
            </a:r>
          </a:p>
        </p:txBody>
      </p:sp>
      <p:pic>
        <p:nvPicPr>
          <p:cNvPr id="6" name="Picture 5">
            <a:extLst>
              <a:ext uri="{FF2B5EF4-FFF2-40B4-BE49-F238E27FC236}">
                <a16:creationId xmlns:a16="http://schemas.microsoft.com/office/drawing/2014/main" id="{8A69D6E5-BBAF-49FE-A779-0756577EDFE0}"/>
              </a:ext>
            </a:extLst>
          </p:cNvPr>
          <p:cNvPicPr>
            <a:picLocks noChangeAspect="1"/>
          </p:cNvPicPr>
          <p:nvPr/>
        </p:nvPicPr>
        <p:blipFill>
          <a:blip r:embed="rId3"/>
          <a:stretch>
            <a:fillRect/>
          </a:stretch>
        </p:blipFill>
        <p:spPr>
          <a:xfrm>
            <a:off x="5566214" y="2067386"/>
            <a:ext cx="2042548" cy="2589581"/>
          </a:xfrm>
          <a:prstGeom prst="rect">
            <a:avLst/>
          </a:prstGeom>
        </p:spPr>
      </p:pic>
      <p:pic>
        <p:nvPicPr>
          <p:cNvPr id="7" name="Picture 6">
            <a:extLst>
              <a:ext uri="{FF2B5EF4-FFF2-40B4-BE49-F238E27FC236}">
                <a16:creationId xmlns:a16="http://schemas.microsoft.com/office/drawing/2014/main" id="{911AF056-A5E4-4787-912F-601A4851A6B0}"/>
              </a:ext>
            </a:extLst>
          </p:cNvPr>
          <p:cNvPicPr>
            <a:picLocks noChangeAspect="1"/>
          </p:cNvPicPr>
          <p:nvPr/>
        </p:nvPicPr>
        <p:blipFill>
          <a:blip r:embed="rId4"/>
          <a:stretch>
            <a:fillRect/>
          </a:stretch>
        </p:blipFill>
        <p:spPr>
          <a:xfrm>
            <a:off x="5013698" y="2122249"/>
            <a:ext cx="2168850" cy="2692909"/>
          </a:xfrm>
          <a:prstGeom prst="rect">
            <a:avLst/>
          </a:prstGeom>
        </p:spPr>
      </p:pic>
    </p:spTree>
    <p:extLst>
      <p:ext uri="{BB962C8B-B14F-4D97-AF65-F5344CB8AC3E}">
        <p14:creationId xmlns:p14="http://schemas.microsoft.com/office/powerpoint/2010/main" val="6002372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500"/>
                                        <p:tgtEl>
                                          <p:spTgt spid="5">
                                            <p:txEl>
                                              <p:pRg st="2" end="2"/>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5D4EC-667E-4075-8C4C-2534201DE956}"/>
              </a:ext>
            </a:extLst>
          </p:cNvPr>
          <p:cNvSpPr>
            <a:spLocks noGrp="1"/>
          </p:cNvSpPr>
          <p:nvPr>
            <p:ph type="title"/>
          </p:nvPr>
        </p:nvSpPr>
        <p:spPr/>
        <p:txBody>
          <a:bodyPr/>
          <a:lstStyle/>
          <a:p>
            <a:r>
              <a:rPr lang="en-AU" dirty="0"/>
              <a:t>Governance</a:t>
            </a:r>
          </a:p>
        </p:txBody>
      </p:sp>
      <p:sp>
        <p:nvSpPr>
          <p:cNvPr id="4" name="Slide Number Placeholder 3">
            <a:extLst>
              <a:ext uri="{FF2B5EF4-FFF2-40B4-BE49-F238E27FC236}">
                <a16:creationId xmlns:a16="http://schemas.microsoft.com/office/drawing/2014/main" id="{8F1B5218-E8CF-43E9-B850-C34964BFE908}"/>
              </a:ext>
            </a:extLst>
          </p:cNvPr>
          <p:cNvSpPr>
            <a:spLocks noGrp="1"/>
          </p:cNvSpPr>
          <p:nvPr>
            <p:ph type="sldNum" sz="quarter" idx="11"/>
          </p:nvPr>
        </p:nvSpPr>
        <p:spPr/>
        <p:txBody>
          <a:bodyPr/>
          <a:lstStyle/>
          <a:p>
            <a:fld id="{81582BD6-FC20-4557-852B-8433F8572D30}" type="slidenum">
              <a:rPr lang="en-US" smtClean="0"/>
              <a:pPr/>
              <a:t>2</a:t>
            </a:fld>
            <a:endParaRPr lang="en-US" dirty="0"/>
          </a:p>
        </p:txBody>
      </p:sp>
      <p:sp>
        <p:nvSpPr>
          <p:cNvPr id="5" name="Content Placeholder 4">
            <a:extLst>
              <a:ext uri="{FF2B5EF4-FFF2-40B4-BE49-F238E27FC236}">
                <a16:creationId xmlns:a16="http://schemas.microsoft.com/office/drawing/2014/main" id="{300F2F3B-2CAF-4A77-8BC1-539AB0D76155}"/>
              </a:ext>
            </a:extLst>
          </p:cNvPr>
          <p:cNvSpPr>
            <a:spLocks noGrp="1"/>
          </p:cNvSpPr>
          <p:nvPr>
            <p:ph idx="1"/>
          </p:nvPr>
        </p:nvSpPr>
        <p:spPr>
          <a:xfrm>
            <a:off x="533400" y="1600199"/>
            <a:ext cx="8305800" cy="457201"/>
          </a:xfrm>
        </p:spPr>
        <p:txBody>
          <a:bodyPr>
            <a:normAutofit fontScale="92500"/>
          </a:bodyPr>
          <a:lstStyle/>
          <a:p>
            <a:r>
              <a:rPr lang="en-AU" sz="3600" b="1" dirty="0"/>
              <a:t>Answer is NO</a:t>
            </a:r>
          </a:p>
        </p:txBody>
      </p:sp>
      <p:sp>
        <p:nvSpPr>
          <p:cNvPr id="6" name="Text Placeholder 5">
            <a:extLst>
              <a:ext uri="{FF2B5EF4-FFF2-40B4-BE49-F238E27FC236}">
                <a16:creationId xmlns:a16="http://schemas.microsoft.com/office/drawing/2014/main" id="{B9B86C70-7212-479B-A0D3-E14365270731}"/>
              </a:ext>
            </a:extLst>
          </p:cNvPr>
          <p:cNvSpPr>
            <a:spLocks noGrp="1"/>
          </p:cNvSpPr>
          <p:nvPr>
            <p:ph type="body" sz="quarter" idx="13"/>
          </p:nvPr>
        </p:nvSpPr>
        <p:spPr/>
        <p:txBody>
          <a:bodyPr/>
          <a:lstStyle/>
          <a:p>
            <a:r>
              <a:rPr lang="en-AU" dirty="0"/>
              <a:t>Question:  Are clubs totally Autonomous?</a:t>
            </a:r>
          </a:p>
        </p:txBody>
      </p:sp>
      <p:sp>
        <p:nvSpPr>
          <p:cNvPr id="7" name="TextBox 6">
            <a:extLst>
              <a:ext uri="{FF2B5EF4-FFF2-40B4-BE49-F238E27FC236}">
                <a16:creationId xmlns:a16="http://schemas.microsoft.com/office/drawing/2014/main" id="{39860AA3-13FB-4FE3-B840-71D311351E0A}"/>
              </a:ext>
            </a:extLst>
          </p:cNvPr>
          <p:cNvSpPr txBox="1"/>
          <p:nvPr/>
        </p:nvSpPr>
        <p:spPr>
          <a:xfrm>
            <a:off x="533400" y="2514600"/>
            <a:ext cx="6858000" cy="2133600"/>
          </a:xfrm>
          <a:prstGeom prst="rect">
            <a:avLst/>
          </a:prstGeom>
        </p:spPr>
        <p:txBody>
          <a:bodyPr vert="horz" wrap="none" lIns="91440" tIns="45720" rIns="91440" bIns="45720" rtlCol="0" anchor="ctr">
            <a:normAutofit fontScale="77500" lnSpcReduction="20000"/>
          </a:bodyPr>
          <a:lstStyle/>
          <a:p>
            <a:pPr>
              <a:lnSpc>
                <a:spcPct val="150000"/>
              </a:lnSpc>
              <a:spcBef>
                <a:spcPct val="0"/>
              </a:spcBef>
            </a:pPr>
            <a:r>
              <a:rPr lang="en-AU" sz="3200" u="sng" dirty="0">
                <a:effectLst>
                  <a:outerShdw blurRad="38100" dist="38100" dir="2700000" algn="tl">
                    <a:srgbClr val="000000">
                      <a:alpha val="43137"/>
                    </a:srgbClr>
                  </a:outerShdw>
                </a:effectLst>
              </a:rPr>
              <a:t>Because each club is chartered</a:t>
            </a:r>
          </a:p>
          <a:p>
            <a:pPr>
              <a:lnSpc>
                <a:spcPct val="150000"/>
              </a:lnSpc>
              <a:spcBef>
                <a:spcPct val="0"/>
              </a:spcBef>
            </a:pPr>
            <a:r>
              <a:rPr lang="en-AU" sz="3200" dirty="0"/>
              <a:t>RI Code of Policies, </a:t>
            </a:r>
          </a:p>
          <a:p>
            <a:pPr>
              <a:lnSpc>
                <a:spcPct val="150000"/>
              </a:lnSpc>
              <a:spcBef>
                <a:spcPct val="0"/>
              </a:spcBef>
            </a:pPr>
            <a:r>
              <a:rPr lang="en-AU" sz="3200" dirty="0"/>
              <a:t>RI Constitution and Bylaws </a:t>
            </a:r>
          </a:p>
          <a:p>
            <a:pPr>
              <a:lnSpc>
                <a:spcPct val="150000"/>
              </a:lnSpc>
              <a:spcBef>
                <a:spcPct val="0"/>
              </a:spcBef>
            </a:pPr>
            <a:r>
              <a:rPr lang="en-AU" sz="3200" dirty="0"/>
              <a:t>District Constitution, By Laws and Policies </a:t>
            </a:r>
            <a:endParaRPr kumimoji="0" lang="en-AU" sz="3200" b="0" i="0" u="none" strike="noStrike" kern="1200" cap="none" spc="0" normalizeH="0" baseline="0" noProof="0" dirty="0">
              <a:ln>
                <a:noFill/>
              </a:ln>
              <a:solidFill>
                <a:schemeClr val="tx1"/>
              </a:solidFill>
              <a:effectLst/>
              <a:uLnTx/>
              <a:uFillTx/>
              <a:latin typeface="Perpetua" pitchFamily="18" charset="0"/>
              <a:ea typeface="+mj-ea"/>
              <a:cs typeface="+mj-cs"/>
            </a:endParaRPr>
          </a:p>
        </p:txBody>
      </p:sp>
      <p:pic>
        <p:nvPicPr>
          <p:cNvPr id="3" name="Picture 2">
            <a:extLst>
              <a:ext uri="{FF2B5EF4-FFF2-40B4-BE49-F238E27FC236}">
                <a16:creationId xmlns:a16="http://schemas.microsoft.com/office/drawing/2014/main" id="{081186D7-9F06-46F2-AC0E-E4950B9CA230}"/>
              </a:ext>
            </a:extLst>
          </p:cNvPr>
          <p:cNvPicPr>
            <a:picLocks noChangeAspect="1"/>
          </p:cNvPicPr>
          <p:nvPr/>
        </p:nvPicPr>
        <p:blipFill>
          <a:blip r:embed="rId3"/>
          <a:stretch>
            <a:fillRect/>
          </a:stretch>
        </p:blipFill>
        <p:spPr>
          <a:xfrm>
            <a:off x="7949107" y="5849646"/>
            <a:ext cx="890093" cy="841321"/>
          </a:xfrm>
          <a:prstGeom prst="rect">
            <a:avLst/>
          </a:prstGeom>
        </p:spPr>
      </p:pic>
    </p:spTree>
    <p:extLst>
      <p:ext uri="{BB962C8B-B14F-4D97-AF65-F5344CB8AC3E}">
        <p14:creationId xmlns:p14="http://schemas.microsoft.com/office/powerpoint/2010/main" val="331708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subTnLst>
                                    <p:set>
                                      <p:cBhvr override="childStyle">
                                        <p:cTn dur="1" fill="hold" display="0" masterRel="nextClick" afterEffect="1"/>
                                        <p:tgtEl>
                                          <p:spTgt spid="5">
                                            <p:txEl>
                                              <p:pRg st="0" end="0"/>
                                            </p:txEl>
                                          </p:spTgt>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5D4EC-667E-4075-8C4C-2534201DE956}"/>
              </a:ext>
            </a:extLst>
          </p:cNvPr>
          <p:cNvSpPr>
            <a:spLocks noGrp="1"/>
          </p:cNvSpPr>
          <p:nvPr>
            <p:ph type="title"/>
          </p:nvPr>
        </p:nvSpPr>
        <p:spPr/>
        <p:txBody>
          <a:bodyPr/>
          <a:lstStyle/>
          <a:p>
            <a:r>
              <a:rPr lang="en-AU" dirty="0"/>
              <a:t>Governance</a:t>
            </a:r>
          </a:p>
        </p:txBody>
      </p:sp>
      <p:sp>
        <p:nvSpPr>
          <p:cNvPr id="4" name="Slide Number Placeholder 3">
            <a:extLst>
              <a:ext uri="{FF2B5EF4-FFF2-40B4-BE49-F238E27FC236}">
                <a16:creationId xmlns:a16="http://schemas.microsoft.com/office/drawing/2014/main" id="{8F1B5218-E8CF-43E9-B850-C34964BFE908}"/>
              </a:ext>
            </a:extLst>
          </p:cNvPr>
          <p:cNvSpPr>
            <a:spLocks noGrp="1"/>
          </p:cNvSpPr>
          <p:nvPr>
            <p:ph type="sldNum" sz="quarter" idx="11"/>
          </p:nvPr>
        </p:nvSpPr>
        <p:spPr/>
        <p:txBody>
          <a:bodyPr/>
          <a:lstStyle/>
          <a:p>
            <a:fld id="{81582BD6-FC20-4557-852B-8433F8572D30}" type="slidenum">
              <a:rPr lang="en-US" smtClean="0"/>
              <a:pPr/>
              <a:t>3</a:t>
            </a:fld>
            <a:endParaRPr lang="en-US" dirty="0"/>
          </a:p>
        </p:txBody>
      </p:sp>
      <p:sp>
        <p:nvSpPr>
          <p:cNvPr id="8" name="Text Placeholder 7">
            <a:extLst>
              <a:ext uri="{FF2B5EF4-FFF2-40B4-BE49-F238E27FC236}">
                <a16:creationId xmlns:a16="http://schemas.microsoft.com/office/drawing/2014/main" id="{6ADD0B8B-AB6D-404F-BF66-B8B8996A98CE}"/>
              </a:ext>
            </a:extLst>
          </p:cNvPr>
          <p:cNvSpPr>
            <a:spLocks noGrp="1"/>
          </p:cNvSpPr>
          <p:nvPr>
            <p:ph type="body" sz="quarter" idx="13"/>
          </p:nvPr>
        </p:nvSpPr>
        <p:spPr/>
        <p:txBody>
          <a:bodyPr/>
          <a:lstStyle/>
          <a:p>
            <a:r>
              <a:rPr lang="en-AU" dirty="0"/>
              <a:t>Constitutional matters</a:t>
            </a:r>
          </a:p>
        </p:txBody>
      </p:sp>
      <p:sp>
        <p:nvSpPr>
          <p:cNvPr id="10" name="Content Placeholder 9">
            <a:extLst>
              <a:ext uri="{FF2B5EF4-FFF2-40B4-BE49-F238E27FC236}">
                <a16:creationId xmlns:a16="http://schemas.microsoft.com/office/drawing/2014/main" id="{AA6D5928-F9A4-4F6B-9E86-3393B0778178}"/>
              </a:ext>
            </a:extLst>
          </p:cNvPr>
          <p:cNvSpPr>
            <a:spLocks noGrp="1"/>
          </p:cNvSpPr>
          <p:nvPr>
            <p:ph idx="1"/>
          </p:nvPr>
        </p:nvSpPr>
        <p:spPr>
          <a:xfrm>
            <a:off x="440195" y="1428911"/>
            <a:ext cx="8305800" cy="4876801"/>
          </a:xfrm>
        </p:spPr>
        <p:txBody>
          <a:bodyPr>
            <a:normAutofit/>
          </a:bodyPr>
          <a:lstStyle/>
          <a:p>
            <a:r>
              <a:rPr lang="en-AU" dirty="0"/>
              <a:t>Adopt recommended Constitution</a:t>
            </a:r>
            <a:br>
              <a:rPr lang="en-AU" dirty="0"/>
            </a:br>
            <a:endParaRPr lang="en-AU" dirty="0"/>
          </a:p>
          <a:p>
            <a:r>
              <a:rPr lang="en-AU" u="sng" dirty="0"/>
              <a:t>New South Wales</a:t>
            </a:r>
          </a:p>
          <a:p>
            <a:r>
              <a:rPr lang="en-AU" dirty="0"/>
              <a:t>Fair Trading – see model rules and other requirements</a:t>
            </a:r>
          </a:p>
          <a:p>
            <a:r>
              <a:rPr lang="en-AU" dirty="0"/>
              <a:t>Add to Constitution</a:t>
            </a:r>
          </a:p>
          <a:p>
            <a:r>
              <a:rPr lang="en-AU" dirty="0"/>
              <a:t>Approval by RI</a:t>
            </a:r>
          </a:p>
          <a:p>
            <a:endParaRPr lang="en-AU" dirty="0"/>
          </a:p>
          <a:p>
            <a:r>
              <a:rPr lang="en-AU" u="sng" dirty="0"/>
              <a:t>ACT</a:t>
            </a:r>
          </a:p>
          <a:p>
            <a:r>
              <a:rPr lang="en-AU" dirty="0"/>
              <a:t>Access Canberra</a:t>
            </a:r>
          </a:p>
          <a:p>
            <a:r>
              <a:rPr lang="en-AU" dirty="0"/>
              <a:t>Simpler requirements than NSW</a:t>
            </a:r>
          </a:p>
          <a:p>
            <a:r>
              <a:rPr lang="en-AU" dirty="0"/>
              <a:t>Add to Constitution </a:t>
            </a:r>
          </a:p>
          <a:p>
            <a:r>
              <a:rPr lang="en-AU" dirty="0"/>
              <a:t>Approval by RI</a:t>
            </a:r>
          </a:p>
          <a:p>
            <a:endParaRPr lang="en-AU" dirty="0"/>
          </a:p>
        </p:txBody>
      </p:sp>
      <p:pic>
        <p:nvPicPr>
          <p:cNvPr id="3" name="Picture 2">
            <a:extLst>
              <a:ext uri="{FF2B5EF4-FFF2-40B4-BE49-F238E27FC236}">
                <a16:creationId xmlns:a16="http://schemas.microsoft.com/office/drawing/2014/main" id="{16B16A6D-D02C-4E38-A022-E0189B22A59D}"/>
              </a:ext>
            </a:extLst>
          </p:cNvPr>
          <p:cNvPicPr>
            <a:picLocks noChangeAspect="1"/>
          </p:cNvPicPr>
          <p:nvPr/>
        </p:nvPicPr>
        <p:blipFill>
          <a:blip r:embed="rId3"/>
          <a:stretch>
            <a:fillRect/>
          </a:stretch>
        </p:blipFill>
        <p:spPr>
          <a:xfrm>
            <a:off x="8001000" y="5711011"/>
            <a:ext cx="890093" cy="841321"/>
          </a:xfrm>
          <a:prstGeom prst="rect">
            <a:avLst/>
          </a:prstGeom>
        </p:spPr>
      </p:pic>
    </p:spTree>
    <p:extLst>
      <p:ext uri="{BB962C8B-B14F-4D97-AF65-F5344CB8AC3E}">
        <p14:creationId xmlns:p14="http://schemas.microsoft.com/office/powerpoint/2010/main" val="2067423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subTnLst>
                                    <p:animClr clrSpc="rgb" dir="cw">
                                      <p:cBhvr override="childStyle">
                                        <p:cTn dur="1" fill="hold" display="0" masterRel="nextClick" afterEffect="1"/>
                                        <p:tgtEl>
                                          <p:spTgt spid="10">
                                            <p:txEl>
                                              <p:pRg st="0" end="0"/>
                                            </p:txEl>
                                          </p:spTgt>
                                        </p:tgtEl>
                                        <p:attrNameLst>
                                          <p:attrName>ppt_c</p:attrName>
                                        </p:attrNameLst>
                                      </p:cBhvr>
                                      <p:to>
                                        <a:schemeClr val="bg2"/>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subTnLst>
                                    <p:animClr clrSpc="rgb" dir="cw">
                                      <p:cBhvr override="childStyle">
                                        <p:cTn dur="1" fill="hold" display="0" masterRel="nextClick" afterEffect="1"/>
                                        <p:tgtEl>
                                          <p:spTgt spid="10">
                                            <p:txEl>
                                              <p:pRg st="1" end="1"/>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subTnLst>
                                    <p:animClr clrSpc="rgb" dir="cw">
                                      <p:cBhvr override="childStyle">
                                        <p:cTn dur="1" fill="hold" display="0" masterRel="nextClick" afterEffect="1"/>
                                        <p:tgtEl>
                                          <p:spTgt spid="10">
                                            <p:txEl>
                                              <p:pRg st="2" end="2"/>
                                            </p:txEl>
                                          </p:spTgt>
                                        </p:tgtEl>
                                        <p:attrNameLst>
                                          <p:attrName>ppt_c</p:attrName>
                                        </p:attrNameLst>
                                      </p:cBhvr>
                                      <p:to>
                                        <a:schemeClr val="bg2"/>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subTnLst>
                                    <p:animClr clrSpc="rgb" dir="cw">
                                      <p:cBhvr override="childStyle">
                                        <p:cTn dur="1" fill="hold" display="0" masterRel="nextClick" afterEffect="1"/>
                                        <p:tgtEl>
                                          <p:spTgt spid="10">
                                            <p:txEl>
                                              <p:pRg st="3" end="3"/>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subTnLst>
                                    <p:animClr clrSpc="rgb" dir="cw">
                                      <p:cBhvr override="childStyle">
                                        <p:cTn dur="1" fill="hold" display="0" masterRel="nextClick" afterEffect="1"/>
                                        <p:tgtEl>
                                          <p:spTgt spid="10">
                                            <p:txEl>
                                              <p:pRg st="4" end="4"/>
                                            </p:txEl>
                                          </p:spTgt>
                                        </p:tgtEl>
                                        <p:attrNameLst>
                                          <p:attrName>ppt_c</p:attrName>
                                        </p:attrNameLst>
                                      </p:cBhvr>
                                      <p:to>
                                        <a:schemeClr val="bg2"/>
                                      </p:to>
                                    </p:animClr>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6" end="6"/>
                                            </p:txEl>
                                          </p:spTgt>
                                        </p:tgtEl>
                                        <p:attrNameLst>
                                          <p:attrName>style.visibility</p:attrName>
                                        </p:attrNameLst>
                                      </p:cBhvr>
                                      <p:to>
                                        <p:strVal val="visible"/>
                                      </p:to>
                                    </p:set>
                                    <p:animEffect transition="in" filter="fade">
                                      <p:cBhvr>
                                        <p:cTn id="32" dur="500"/>
                                        <p:tgtEl>
                                          <p:spTgt spid="10">
                                            <p:txEl>
                                              <p:pRg st="6" end="6"/>
                                            </p:txEl>
                                          </p:spTgt>
                                        </p:tgtEl>
                                      </p:cBhvr>
                                    </p:animEffect>
                                  </p:childTnLst>
                                  <p:subTnLst>
                                    <p:animClr clrSpc="rgb" dir="cw">
                                      <p:cBhvr override="childStyle">
                                        <p:cTn dur="1" fill="hold" display="0" masterRel="nextClick" afterEffect="1"/>
                                        <p:tgtEl>
                                          <p:spTgt spid="10">
                                            <p:txEl>
                                              <p:pRg st="6" end="6"/>
                                            </p:txEl>
                                          </p:spTgt>
                                        </p:tgtEl>
                                        <p:attrNameLst>
                                          <p:attrName>ppt_c</p:attrName>
                                        </p:attrNameLst>
                                      </p:cBhvr>
                                      <p:to>
                                        <a:schemeClr val="bg2"/>
                                      </p:to>
                                    </p:animClr>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animEffect transition="in" filter="fade">
                                      <p:cBhvr>
                                        <p:cTn id="37" dur="500"/>
                                        <p:tgtEl>
                                          <p:spTgt spid="10">
                                            <p:txEl>
                                              <p:pRg st="7" end="7"/>
                                            </p:txEl>
                                          </p:spTgt>
                                        </p:tgtEl>
                                      </p:cBhvr>
                                    </p:animEffect>
                                  </p:childTnLst>
                                  <p:subTnLst>
                                    <p:animClr clrSpc="rgb" dir="cw">
                                      <p:cBhvr override="childStyle">
                                        <p:cTn dur="1" fill="hold" display="0" masterRel="nextClick" afterEffect="1"/>
                                        <p:tgtEl>
                                          <p:spTgt spid="10">
                                            <p:txEl>
                                              <p:pRg st="7" end="7"/>
                                            </p:txEl>
                                          </p:spTgt>
                                        </p:tgtEl>
                                        <p:attrNameLst>
                                          <p:attrName>ppt_c</p:attrName>
                                        </p:attrNameLst>
                                      </p:cBhvr>
                                      <p:to>
                                        <a:schemeClr val="bg2"/>
                                      </p:to>
                                    </p:animClr>
                                  </p:sub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xEl>
                                              <p:pRg st="8" end="8"/>
                                            </p:txEl>
                                          </p:spTgt>
                                        </p:tgtEl>
                                        <p:attrNameLst>
                                          <p:attrName>style.visibility</p:attrName>
                                        </p:attrNameLst>
                                      </p:cBhvr>
                                      <p:to>
                                        <p:strVal val="visible"/>
                                      </p:to>
                                    </p:set>
                                    <p:animEffect transition="in" filter="fade">
                                      <p:cBhvr>
                                        <p:cTn id="42" dur="500"/>
                                        <p:tgtEl>
                                          <p:spTgt spid="10">
                                            <p:txEl>
                                              <p:pRg st="8" end="8"/>
                                            </p:txEl>
                                          </p:spTgt>
                                        </p:tgtEl>
                                      </p:cBhvr>
                                    </p:animEffect>
                                  </p:childTnLst>
                                  <p:subTnLst>
                                    <p:animClr clrSpc="rgb" dir="cw">
                                      <p:cBhvr override="childStyle">
                                        <p:cTn dur="1" fill="hold" display="0" masterRel="nextClick" afterEffect="1"/>
                                        <p:tgtEl>
                                          <p:spTgt spid="10">
                                            <p:txEl>
                                              <p:pRg st="8" end="8"/>
                                            </p:txEl>
                                          </p:spTgt>
                                        </p:tgtEl>
                                        <p:attrNameLst>
                                          <p:attrName>ppt_c</p:attrName>
                                        </p:attrNameLst>
                                      </p:cBhvr>
                                      <p:to>
                                        <a:schemeClr val="bg2"/>
                                      </p:to>
                                    </p:animClr>
                                  </p:sub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
                                            <p:txEl>
                                              <p:pRg st="9" end="9"/>
                                            </p:txEl>
                                          </p:spTgt>
                                        </p:tgtEl>
                                        <p:attrNameLst>
                                          <p:attrName>style.visibility</p:attrName>
                                        </p:attrNameLst>
                                      </p:cBhvr>
                                      <p:to>
                                        <p:strVal val="visible"/>
                                      </p:to>
                                    </p:set>
                                    <p:animEffect transition="in" filter="fade">
                                      <p:cBhvr>
                                        <p:cTn id="47" dur="500"/>
                                        <p:tgtEl>
                                          <p:spTgt spid="10">
                                            <p:txEl>
                                              <p:pRg st="9" end="9"/>
                                            </p:txEl>
                                          </p:spTgt>
                                        </p:tgtEl>
                                      </p:cBhvr>
                                    </p:animEffect>
                                  </p:childTnLst>
                                  <p:subTnLst>
                                    <p:animClr clrSpc="rgb" dir="cw">
                                      <p:cBhvr override="childStyle">
                                        <p:cTn dur="1" fill="hold" display="0" masterRel="nextClick" afterEffect="1"/>
                                        <p:tgtEl>
                                          <p:spTgt spid="10">
                                            <p:txEl>
                                              <p:pRg st="9" end="9"/>
                                            </p:txEl>
                                          </p:spTgt>
                                        </p:tgtEl>
                                        <p:attrNameLst>
                                          <p:attrName>ppt_c</p:attrName>
                                        </p:attrNameLst>
                                      </p:cBhvr>
                                      <p:to>
                                        <a:schemeClr val="bg2"/>
                                      </p:to>
                                    </p:animClr>
                                  </p:sub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
                                            <p:txEl>
                                              <p:pRg st="10" end="10"/>
                                            </p:txEl>
                                          </p:spTgt>
                                        </p:tgtEl>
                                        <p:attrNameLst>
                                          <p:attrName>style.visibility</p:attrName>
                                        </p:attrNameLst>
                                      </p:cBhvr>
                                      <p:to>
                                        <p:strVal val="visible"/>
                                      </p:to>
                                    </p:set>
                                    <p:animEffect transition="in" filter="fade">
                                      <p:cBhvr>
                                        <p:cTn id="52" dur="500"/>
                                        <p:tgtEl>
                                          <p:spTgt spid="10">
                                            <p:txEl>
                                              <p:pRg st="10" end="10"/>
                                            </p:txEl>
                                          </p:spTgt>
                                        </p:tgtEl>
                                      </p:cBhvr>
                                    </p:animEffect>
                                  </p:childTnLst>
                                  <p:subTnLst>
                                    <p:animClr clrSpc="rgb" dir="cw">
                                      <p:cBhvr override="childStyle">
                                        <p:cTn dur="1" fill="hold" display="0" masterRel="nextClick" afterEffect="1"/>
                                        <p:tgtEl>
                                          <p:spTgt spid="10">
                                            <p:txEl>
                                              <p:pRg st="10" end="10"/>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5D4EC-667E-4075-8C4C-2534201DE956}"/>
              </a:ext>
            </a:extLst>
          </p:cNvPr>
          <p:cNvSpPr>
            <a:spLocks noGrp="1"/>
          </p:cNvSpPr>
          <p:nvPr>
            <p:ph type="title"/>
          </p:nvPr>
        </p:nvSpPr>
        <p:spPr/>
        <p:txBody>
          <a:bodyPr/>
          <a:lstStyle/>
          <a:p>
            <a:r>
              <a:rPr lang="en-AU" dirty="0"/>
              <a:t>Governance</a:t>
            </a:r>
          </a:p>
        </p:txBody>
      </p:sp>
      <p:sp>
        <p:nvSpPr>
          <p:cNvPr id="4" name="Slide Number Placeholder 3">
            <a:extLst>
              <a:ext uri="{FF2B5EF4-FFF2-40B4-BE49-F238E27FC236}">
                <a16:creationId xmlns:a16="http://schemas.microsoft.com/office/drawing/2014/main" id="{8F1B5218-E8CF-43E9-B850-C34964BFE908}"/>
              </a:ext>
            </a:extLst>
          </p:cNvPr>
          <p:cNvSpPr>
            <a:spLocks noGrp="1"/>
          </p:cNvSpPr>
          <p:nvPr>
            <p:ph type="sldNum" sz="quarter" idx="11"/>
          </p:nvPr>
        </p:nvSpPr>
        <p:spPr/>
        <p:txBody>
          <a:bodyPr/>
          <a:lstStyle/>
          <a:p>
            <a:fld id="{81582BD6-FC20-4557-852B-8433F8572D30}" type="slidenum">
              <a:rPr lang="en-US" smtClean="0"/>
              <a:pPr/>
              <a:t>4</a:t>
            </a:fld>
            <a:endParaRPr lang="en-US" dirty="0"/>
          </a:p>
        </p:txBody>
      </p:sp>
      <p:sp>
        <p:nvSpPr>
          <p:cNvPr id="8" name="Text Placeholder 7">
            <a:extLst>
              <a:ext uri="{FF2B5EF4-FFF2-40B4-BE49-F238E27FC236}">
                <a16:creationId xmlns:a16="http://schemas.microsoft.com/office/drawing/2014/main" id="{6ADD0B8B-AB6D-404F-BF66-B8B8996A98CE}"/>
              </a:ext>
            </a:extLst>
          </p:cNvPr>
          <p:cNvSpPr>
            <a:spLocks noGrp="1"/>
          </p:cNvSpPr>
          <p:nvPr>
            <p:ph type="body" sz="quarter" idx="13"/>
          </p:nvPr>
        </p:nvSpPr>
        <p:spPr/>
        <p:txBody>
          <a:bodyPr/>
          <a:lstStyle/>
          <a:p>
            <a:r>
              <a:rPr lang="en-AU" dirty="0"/>
              <a:t>Constitutional matters</a:t>
            </a:r>
          </a:p>
        </p:txBody>
      </p:sp>
      <p:sp>
        <p:nvSpPr>
          <p:cNvPr id="10" name="Content Placeholder 9">
            <a:extLst>
              <a:ext uri="{FF2B5EF4-FFF2-40B4-BE49-F238E27FC236}">
                <a16:creationId xmlns:a16="http://schemas.microsoft.com/office/drawing/2014/main" id="{AA6D5928-F9A4-4F6B-9E86-3393B0778178}"/>
              </a:ext>
            </a:extLst>
          </p:cNvPr>
          <p:cNvSpPr>
            <a:spLocks noGrp="1"/>
          </p:cNvSpPr>
          <p:nvPr>
            <p:ph idx="1"/>
          </p:nvPr>
        </p:nvSpPr>
        <p:spPr>
          <a:xfrm>
            <a:off x="443026" y="2024575"/>
            <a:ext cx="8305800" cy="871026"/>
          </a:xfrm>
        </p:spPr>
        <p:txBody>
          <a:bodyPr>
            <a:normAutofit/>
          </a:bodyPr>
          <a:lstStyle/>
          <a:p>
            <a:r>
              <a:rPr lang="en-AU" dirty="0"/>
              <a:t>Article 7 Exceptions to Provisions on Meetings and Attendance</a:t>
            </a:r>
            <a:br>
              <a:rPr lang="en-AU" dirty="0"/>
            </a:br>
            <a:r>
              <a:rPr lang="en-AU" dirty="0"/>
              <a:t>                           </a:t>
            </a:r>
            <a:r>
              <a:rPr lang="en-AU" i="1" dirty="0"/>
              <a:t>Cover in your By-Laws</a:t>
            </a:r>
          </a:p>
        </p:txBody>
      </p:sp>
      <p:sp>
        <p:nvSpPr>
          <p:cNvPr id="3" name="TextBox 2">
            <a:extLst>
              <a:ext uri="{FF2B5EF4-FFF2-40B4-BE49-F238E27FC236}">
                <a16:creationId xmlns:a16="http://schemas.microsoft.com/office/drawing/2014/main" id="{3DA07B33-2628-464E-AAED-49EB578199D8}"/>
              </a:ext>
            </a:extLst>
          </p:cNvPr>
          <p:cNvSpPr txBox="1"/>
          <p:nvPr/>
        </p:nvSpPr>
        <p:spPr>
          <a:xfrm>
            <a:off x="431457" y="2932356"/>
            <a:ext cx="8341574" cy="1600200"/>
          </a:xfrm>
          <a:prstGeom prst="rect">
            <a:avLst/>
          </a:prstGeom>
        </p:spPr>
        <p:txBody>
          <a:bodyPr vert="horz" wrap="none" lIns="91440" tIns="45720" rIns="91440" bIns="45720" rtlCol="0" anchor="ctr">
            <a:normAutofit/>
          </a:bodyPr>
          <a:lstStyle/>
          <a:p>
            <a:pPr marL="342900" indent="-342900">
              <a:spcBef>
                <a:spcPct val="0"/>
              </a:spcBef>
              <a:buFont typeface="Arial" panose="020B0604020202020204" pitchFamily="34" charset="0"/>
              <a:buChar char="•"/>
            </a:pPr>
            <a:r>
              <a:rPr lang="en-AU" sz="2400" dirty="0">
                <a:ea typeface="+mj-ea"/>
                <a:cs typeface="+mj-cs"/>
              </a:rPr>
              <a:t>Term of President. The president shall be elected not </a:t>
            </a:r>
            <a:br>
              <a:rPr lang="en-AU" sz="2400" dirty="0">
                <a:ea typeface="+mj-ea"/>
                <a:cs typeface="+mj-cs"/>
              </a:rPr>
            </a:br>
            <a:r>
              <a:rPr lang="en-AU" sz="2400" dirty="0">
                <a:ea typeface="+mj-ea"/>
                <a:cs typeface="+mj-cs"/>
              </a:rPr>
              <a:t>more than two (2) years but not less than </a:t>
            </a:r>
            <a:br>
              <a:rPr lang="en-AU" sz="2400" dirty="0">
                <a:ea typeface="+mj-ea"/>
                <a:cs typeface="+mj-cs"/>
              </a:rPr>
            </a:br>
            <a:r>
              <a:rPr lang="en-AU" sz="2400" dirty="0">
                <a:ea typeface="+mj-ea"/>
                <a:cs typeface="+mj-cs"/>
              </a:rPr>
              <a:t>eighteen (18) months prior to the day of taking office</a:t>
            </a:r>
            <a:endParaRPr kumimoji="0" lang="en-AU" sz="2400" b="0" i="0" u="none" strike="noStrike" kern="1200" cap="none" spc="0" normalizeH="0" baseline="0" noProof="0" dirty="0">
              <a:ln>
                <a:noFill/>
              </a:ln>
              <a:solidFill>
                <a:schemeClr val="tx1"/>
              </a:solidFill>
              <a:effectLst/>
              <a:uLnTx/>
              <a:uFillTx/>
              <a:ea typeface="+mj-ea"/>
              <a:cs typeface="+mj-cs"/>
            </a:endParaRPr>
          </a:p>
        </p:txBody>
      </p:sp>
      <p:pic>
        <p:nvPicPr>
          <p:cNvPr id="5" name="Picture 4">
            <a:extLst>
              <a:ext uri="{FF2B5EF4-FFF2-40B4-BE49-F238E27FC236}">
                <a16:creationId xmlns:a16="http://schemas.microsoft.com/office/drawing/2014/main" id="{4C1C4F2C-83D8-44E1-98C1-05525067A774}"/>
              </a:ext>
            </a:extLst>
          </p:cNvPr>
          <p:cNvPicPr>
            <a:picLocks noChangeAspect="1"/>
          </p:cNvPicPr>
          <p:nvPr/>
        </p:nvPicPr>
        <p:blipFill>
          <a:blip r:embed="rId3"/>
          <a:stretch>
            <a:fillRect/>
          </a:stretch>
        </p:blipFill>
        <p:spPr>
          <a:xfrm>
            <a:off x="8001000" y="5690392"/>
            <a:ext cx="890093" cy="841321"/>
          </a:xfrm>
          <a:prstGeom prst="rect">
            <a:avLst/>
          </a:prstGeom>
        </p:spPr>
      </p:pic>
    </p:spTree>
    <p:extLst>
      <p:ext uri="{BB962C8B-B14F-4D97-AF65-F5344CB8AC3E}">
        <p14:creationId xmlns:p14="http://schemas.microsoft.com/office/powerpoint/2010/main" val="86694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 grpId="0"/>
    </p:bldLst>
  </p:timing>
</p:sld>
</file>

<file path=ppt/theme/theme1.xml><?xml version="1.0" encoding="utf-8"?>
<a:theme xmlns:a="http://schemas.openxmlformats.org/drawingml/2006/main" name="PresenterMedia Animated Theme">
  <a:themeElements>
    <a:clrScheme name="my colors">
      <a:dk1>
        <a:sysClr val="windowText" lastClr="000000"/>
      </a:dk1>
      <a:lt1>
        <a:sysClr val="window" lastClr="FFFFFF"/>
      </a:lt1>
      <a:dk2>
        <a:srgbClr val="1C3554"/>
      </a:dk2>
      <a:lt2>
        <a:srgbClr val="BFDBFF"/>
      </a:lt2>
      <a:accent1>
        <a:srgbClr val="0072FF"/>
      </a:accent1>
      <a:accent2>
        <a:srgbClr val="BFDBFF"/>
      </a:accent2>
      <a:accent3>
        <a:srgbClr val="386BA9"/>
      </a:accent3>
      <a:accent4>
        <a:srgbClr val="1C3554"/>
      </a:accent4>
      <a:accent5>
        <a:srgbClr val="38A989"/>
      </a:accent5>
      <a:accent6>
        <a:srgbClr val="FF8800"/>
      </a:accent6>
      <a:hlink>
        <a:srgbClr val="FF8800"/>
      </a:hlink>
      <a:folHlink>
        <a:srgbClr val="FF88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2400" b="0" i="0" u="none" strike="noStrike" kern="1200" cap="none" spc="0" normalizeH="0" baseline="0" noProof="0" dirty="0" smtClean="0">
            <a:ln>
              <a:noFill/>
            </a:ln>
            <a:solidFill>
              <a:schemeClr val="tx1"/>
            </a:solidFill>
            <a:effectLst/>
            <a:uLnTx/>
            <a:uFillTx/>
            <a:latin typeface="Perpetua" pitchFamily="18" charset="0"/>
            <a:ea typeface="+mj-ea"/>
            <a:cs typeface="+mj-cs"/>
          </a:defRPr>
        </a:defPPr>
      </a:lstStyle>
    </a:txDef>
  </a:objectDefaults>
  <a:extraClrSchemeLst/>
</a:theme>
</file>

<file path=ppt/theme/theme2.xml><?xml version="1.0" encoding="utf-8"?>
<a:theme xmlns:a="http://schemas.openxmlformats.org/drawingml/2006/main" name="PresenterMedia Static Theme">
  <a:themeElements>
    <a:clrScheme name="my colors">
      <a:dk1>
        <a:sysClr val="windowText" lastClr="000000"/>
      </a:dk1>
      <a:lt1>
        <a:sysClr val="window" lastClr="FFFFFF"/>
      </a:lt1>
      <a:dk2>
        <a:srgbClr val="1C3554"/>
      </a:dk2>
      <a:lt2>
        <a:srgbClr val="BFDBFF"/>
      </a:lt2>
      <a:accent1>
        <a:srgbClr val="0072FF"/>
      </a:accent1>
      <a:accent2>
        <a:srgbClr val="BFDBFF"/>
      </a:accent2>
      <a:accent3>
        <a:srgbClr val="386BA9"/>
      </a:accent3>
      <a:accent4>
        <a:srgbClr val="1C3554"/>
      </a:accent4>
      <a:accent5>
        <a:srgbClr val="38A989"/>
      </a:accent5>
      <a:accent6>
        <a:srgbClr val="FF8800"/>
      </a:accent6>
      <a:hlink>
        <a:srgbClr val="FF8800"/>
      </a:hlink>
      <a:folHlink>
        <a:srgbClr val="FF88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2400" b="0" i="0" u="none" strike="noStrike" kern="1200" cap="none" spc="0" normalizeH="0" baseline="0" noProof="0" dirty="0" smtClean="0">
            <a:ln>
              <a:noFill/>
            </a:ln>
            <a:solidFill>
              <a:schemeClr val="tx1"/>
            </a:solidFill>
            <a:effectLst/>
            <a:uLnTx/>
            <a:uFillTx/>
            <a:latin typeface="Perpetua" pitchFamily="18" charset="0"/>
            <a:ea typeface="+mj-ea"/>
            <a:cs typeface="+mj-cs"/>
          </a:defRPr>
        </a:defPPr>
      </a:lstStyle>
    </a:txDef>
  </a:objectDefaults>
  <a:extraClrSchemeLst/>
</a:theme>
</file>

<file path=ppt/theme/theme3.xml><?xml version="1.0" encoding="utf-8"?>
<a:theme xmlns:a="http://schemas.openxmlformats.org/drawingml/2006/main" name="1_PresenterMedia.com Animated Theme">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Custom 3">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25170</TotalTime>
  <Words>178</Words>
  <Application>Microsoft Office PowerPoint</Application>
  <PresentationFormat>On-screen Show (4:3)</PresentationFormat>
  <Paragraphs>36</Paragraphs>
  <Slides>4</Slides>
  <Notes>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vt:i4>
      </vt:variant>
    </vt:vector>
  </HeadingPairs>
  <TitlesOfParts>
    <vt:vector size="14" baseType="lpstr">
      <vt:lpstr>Impact</vt:lpstr>
      <vt:lpstr>Tahoma</vt:lpstr>
      <vt:lpstr>Corbel</vt:lpstr>
      <vt:lpstr>Perpetua</vt:lpstr>
      <vt:lpstr>Segoe UI</vt:lpstr>
      <vt:lpstr>Arial</vt:lpstr>
      <vt:lpstr>Calibri</vt:lpstr>
      <vt:lpstr>PresenterMedia Animated Theme</vt:lpstr>
      <vt:lpstr>PresenterMedia Static Theme</vt:lpstr>
      <vt:lpstr>1_PresenterMedia.com Animated Theme</vt:lpstr>
      <vt:lpstr>Club Governance</vt:lpstr>
      <vt:lpstr>Governance</vt:lpstr>
      <vt:lpstr>Governance</vt:lpstr>
      <vt:lpstr>Governance</vt:lpstr>
    </vt:vector>
  </TitlesOfParts>
  <Company>eclipsed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eclipse</dc:creator>
  <cp:lastModifiedBy>Stephen Hill</cp:lastModifiedBy>
  <cp:revision>187</cp:revision>
  <dcterms:created xsi:type="dcterms:W3CDTF">2009-04-22T21:54:33Z</dcterms:created>
  <dcterms:modified xsi:type="dcterms:W3CDTF">2021-02-22T02:33:07Z</dcterms:modified>
</cp:coreProperties>
</file>