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306" r:id="rId2"/>
    <p:sldId id="308" r:id="rId3"/>
    <p:sldId id="298" r:id="rId4"/>
    <p:sldId id="300" r:id="rId5"/>
    <p:sldId id="301" r:id="rId6"/>
    <p:sldId id="302" r:id="rId7"/>
    <p:sldId id="303" r:id="rId8"/>
    <p:sldId id="304" r:id="rId9"/>
    <p:sldId id="305" r:id="rId10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imated_Section" id="{45FF8BDD-D796-47C1-B3AB-32E50C9DB517}">
          <p14:sldIdLst>
            <p14:sldId id="306"/>
            <p14:sldId id="308"/>
            <p14:sldId id="298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Static_Section" id="{0A643403-FE3F-4E9A-AF15-C65A1B5735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6667" autoAdjust="0"/>
  </p:normalViewPr>
  <p:slideViewPr>
    <p:cSldViewPr snapToGrid="0" snapToObjects="1">
      <p:cViewPr varScale="1">
        <p:scale>
          <a:sx n="131" d="100"/>
          <a:sy n="131" d="100"/>
        </p:scale>
        <p:origin x="2298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ill" userId="c88f357521e1c276" providerId="LiveId" clId="{027C90E4-A5C3-46A0-B6F7-42D28C2F8308}"/>
    <pc:docChg chg="delSld modSection">
      <pc:chgData name="Stephen Hill" userId="c88f357521e1c276" providerId="LiveId" clId="{027C90E4-A5C3-46A0-B6F7-42D28C2F8308}" dt="2020-02-26T03:00:22.419" v="31" actId="2696"/>
      <pc:docMkLst>
        <pc:docMk/>
      </pc:docMkLst>
      <pc:sldChg chg="del">
        <pc:chgData name="Stephen Hill" userId="c88f357521e1c276" providerId="LiveId" clId="{027C90E4-A5C3-46A0-B6F7-42D28C2F8308}" dt="2020-02-26T03:00:22.218" v="18" actId="2696"/>
        <pc:sldMkLst>
          <pc:docMk/>
          <pc:sldMk cId="1628766737" sldId="257"/>
        </pc:sldMkLst>
      </pc:sldChg>
      <pc:sldChg chg="del">
        <pc:chgData name="Stephen Hill" userId="c88f357521e1c276" providerId="LiveId" clId="{027C90E4-A5C3-46A0-B6F7-42D28C2F8308}" dt="2020-02-26T03:00:11.186" v="9" actId="2696"/>
        <pc:sldMkLst>
          <pc:docMk/>
          <pc:sldMk cId="571611119" sldId="259"/>
        </pc:sldMkLst>
      </pc:sldChg>
      <pc:sldChg chg="del">
        <pc:chgData name="Stephen Hill" userId="c88f357521e1c276" providerId="LiveId" clId="{027C90E4-A5C3-46A0-B6F7-42D28C2F8308}" dt="2020-02-26T03:00:22.203" v="17" actId="2696"/>
        <pc:sldMkLst>
          <pc:docMk/>
          <pc:sldMk cId="1443629166" sldId="260"/>
        </pc:sldMkLst>
      </pc:sldChg>
      <pc:sldChg chg="del">
        <pc:chgData name="Stephen Hill" userId="c88f357521e1c276" providerId="LiveId" clId="{027C90E4-A5C3-46A0-B6F7-42D28C2F8308}" dt="2020-02-26T03:00:22.234" v="19" actId="2696"/>
        <pc:sldMkLst>
          <pc:docMk/>
          <pc:sldMk cId="4078006313" sldId="262"/>
        </pc:sldMkLst>
      </pc:sldChg>
      <pc:sldChg chg="del">
        <pc:chgData name="Stephen Hill" userId="c88f357521e1c276" providerId="LiveId" clId="{027C90E4-A5C3-46A0-B6F7-42D28C2F8308}" dt="2020-02-26T03:00:22.265" v="20" actId="2696"/>
        <pc:sldMkLst>
          <pc:docMk/>
          <pc:sldMk cId="2031314409" sldId="263"/>
        </pc:sldMkLst>
      </pc:sldChg>
      <pc:sldChg chg="del">
        <pc:chgData name="Stephen Hill" userId="c88f357521e1c276" providerId="LiveId" clId="{027C90E4-A5C3-46A0-B6F7-42D28C2F8308}" dt="2020-02-26T03:00:22.272" v="21" actId="2696"/>
        <pc:sldMkLst>
          <pc:docMk/>
          <pc:sldMk cId="4033311806" sldId="264"/>
        </pc:sldMkLst>
      </pc:sldChg>
      <pc:sldChg chg="del">
        <pc:chgData name="Stephen Hill" userId="c88f357521e1c276" providerId="LiveId" clId="{027C90E4-A5C3-46A0-B6F7-42D28C2F8308}" dt="2020-02-26T03:00:22.350" v="25" actId="2696"/>
        <pc:sldMkLst>
          <pc:docMk/>
          <pc:sldMk cId="3185054341" sldId="265"/>
        </pc:sldMkLst>
      </pc:sldChg>
      <pc:sldChg chg="del">
        <pc:chgData name="Stephen Hill" userId="c88f357521e1c276" providerId="LiveId" clId="{027C90E4-A5C3-46A0-B6F7-42D28C2F8308}" dt="2020-02-26T03:00:22.303" v="22" actId="2696"/>
        <pc:sldMkLst>
          <pc:docMk/>
          <pc:sldMk cId="3717409685" sldId="266"/>
        </pc:sldMkLst>
      </pc:sldChg>
      <pc:sldChg chg="del">
        <pc:chgData name="Stephen Hill" userId="c88f357521e1c276" providerId="LiveId" clId="{027C90E4-A5C3-46A0-B6F7-42D28C2F8308}" dt="2020-02-26T03:00:22.319" v="23" actId="2696"/>
        <pc:sldMkLst>
          <pc:docMk/>
          <pc:sldMk cId="2143014906" sldId="267"/>
        </pc:sldMkLst>
      </pc:sldChg>
      <pc:sldChg chg="del">
        <pc:chgData name="Stephen Hill" userId="c88f357521e1c276" providerId="LiveId" clId="{027C90E4-A5C3-46A0-B6F7-42D28C2F8308}" dt="2020-02-26T03:00:22.334" v="24" actId="2696"/>
        <pc:sldMkLst>
          <pc:docMk/>
          <pc:sldMk cId="1578616609" sldId="269"/>
        </pc:sldMkLst>
      </pc:sldChg>
      <pc:sldChg chg="del">
        <pc:chgData name="Stephen Hill" userId="c88f357521e1c276" providerId="LiveId" clId="{027C90E4-A5C3-46A0-B6F7-42D28C2F8308}" dt="2020-02-26T03:00:22.388" v="27" actId="2696"/>
        <pc:sldMkLst>
          <pc:docMk/>
          <pc:sldMk cId="1464505900" sldId="271"/>
        </pc:sldMkLst>
      </pc:sldChg>
      <pc:sldChg chg="del">
        <pc:chgData name="Stephen Hill" userId="c88f357521e1c276" providerId="LiveId" clId="{027C90E4-A5C3-46A0-B6F7-42D28C2F8308}" dt="2020-02-26T03:00:22.403" v="28" actId="2696"/>
        <pc:sldMkLst>
          <pc:docMk/>
          <pc:sldMk cId="258154834" sldId="273"/>
        </pc:sldMkLst>
      </pc:sldChg>
      <pc:sldChg chg="del">
        <pc:chgData name="Stephen Hill" userId="c88f357521e1c276" providerId="LiveId" clId="{027C90E4-A5C3-46A0-B6F7-42D28C2F8308}" dt="2020-02-26T03:00:22.403" v="29" actId="2696"/>
        <pc:sldMkLst>
          <pc:docMk/>
          <pc:sldMk cId="2396710648" sldId="289"/>
        </pc:sldMkLst>
      </pc:sldChg>
      <pc:sldChg chg="del">
        <pc:chgData name="Stephen Hill" userId="c88f357521e1c276" providerId="LiveId" clId="{027C90E4-A5C3-46A0-B6F7-42D28C2F8308}" dt="2020-02-26T03:00:22.372" v="26" actId="2696"/>
        <pc:sldMkLst>
          <pc:docMk/>
          <pc:sldMk cId="722145938" sldId="290"/>
        </pc:sldMkLst>
      </pc:sldChg>
      <pc:sldChg chg="del">
        <pc:chgData name="Stephen Hill" userId="c88f357521e1c276" providerId="LiveId" clId="{027C90E4-A5C3-46A0-B6F7-42D28C2F8308}" dt="2020-02-26T03:00:11.040" v="0" actId="2696"/>
        <pc:sldMkLst>
          <pc:docMk/>
          <pc:sldMk cId="3681532454" sldId="291"/>
        </pc:sldMkLst>
      </pc:sldChg>
      <pc:sldChg chg="del">
        <pc:chgData name="Stephen Hill" userId="c88f357521e1c276" providerId="LiveId" clId="{027C90E4-A5C3-46A0-B6F7-42D28C2F8308}" dt="2020-02-26T03:00:22.419" v="31" actId="2696"/>
        <pc:sldMkLst>
          <pc:docMk/>
          <pc:sldMk cId="2788799924" sldId="292"/>
        </pc:sldMkLst>
      </pc:sldChg>
      <pc:sldChg chg="del">
        <pc:chgData name="Stephen Hill" userId="c88f357521e1c276" providerId="LiveId" clId="{027C90E4-A5C3-46A0-B6F7-42D28C2F8308}" dt="2020-02-26T03:00:11.140" v="4" actId="2696"/>
        <pc:sldMkLst>
          <pc:docMk/>
          <pc:sldMk cId="1946974659" sldId="293"/>
        </pc:sldMkLst>
      </pc:sldChg>
      <pc:sldChg chg="del">
        <pc:chgData name="Stephen Hill" userId="c88f357521e1c276" providerId="LiveId" clId="{027C90E4-A5C3-46A0-B6F7-42D28C2F8308}" dt="2020-02-26T03:00:22.172" v="16" actId="2696"/>
        <pc:sldMkLst>
          <pc:docMk/>
          <pc:sldMk cId="4177790963" sldId="294"/>
        </pc:sldMkLst>
      </pc:sldChg>
      <pc:sldChg chg="del">
        <pc:chgData name="Stephen Hill" userId="c88f357521e1c276" providerId="LiveId" clId="{027C90E4-A5C3-46A0-B6F7-42D28C2F8308}" dt="2020-02-26T03:00:11.140" v="5" actId="2696"/>
        <pc:sldMkLst>
          <pc:docMk/>
          <pc:sldMk cId="2766801730" sldId="295"/>
        </pc:sldMkLst>
      </pc:sldChg>
      <pc:sldChg chg="del">
        <pc:chgData name="Stephen Hill" userId="c88f357521e1c276" providerId="LiveId" clId="{027C90E4-A5C3-46A0-B6F7-42D28C2F8308}" dt="2020-02-26T03:00:11.171" v="8" actId="2696"/>
        <pc:sldMkLst>
          <pc:docMk/>
          <pc:sldMk cId="3127889774" sldId="296"/>
        </pc:sldMkLst>
      </pc:sldChg>
      <pc:sldChg chg="del">
        <pc:chgData name="Stephen Hill" userId="c88f357521e1c276" providerId="LiveId" clId="{027C90E4-A5C3-46A0-B6F7-42D28C2F8308}" dt="2020-02-26T03:00:11.218" v="11" actId="2696"/>
        <pc:sldMkLst>
          <pc:docMk/>
          <pc:sldMk cId="2211863804" sldId="297"/>
        </pc:sldMkLst>
      </pc:sldChg>
      <pc:sldChg chg="del">
        <pc:chgData name="Stephen Hill" userId="c88f357521e1c276" providerId="LiveId" clId="{027C90E4-A5C3-46A0-B6F7-42D28C2F8308}" dt="2020-02-26T03:00:11.155" v="7" actId="2696"/>
        <pc:sldMkLst>
          <pc:docMk/>
          <pc:sldMk cId="725970974" sldId="307"/>
        </pc:sldMkLst>
      </pc:sldChg>
      <pc:sldChg chg="del">
        <pc:chgData name="Stephen Hill" userId="c88f357521e1c276" providerId="LiveId" clId="{027C90E4-A5C3-46A0-B6F7-42D28C2F8308}" dt="2020-02-26T03:00:22.134" v="14" actId="2696"/>
        <pc:sldMkLst>
          <pc:docMk/>
          <pc:sldMk cId="1293250254" sldId="309"/>
        </pc:sldMkLst>
      </pc:sldChg>
      <pc:sldChg chg="del">
        <pc:chgData name="Stephen Hill" userId="c88f357521e1c276" providerId="LiveId" clId="{027C90E4-A5C3-46A0-B6F7-42D28C2F8308}" dt="2020-02-26T03:00:11.040" v="1" actId="2696"/>
        <pc:sldMkLst>
          <pc:docMk/>
          <pc:sldMk cId="717225366" sldId="310"/>
        </pc:sldMkLst>
      </pc:sldChg>
      <pc:sldChg chg="del">
        <pc:chgData name="Stephen Hill" userId="c88f357521e1c276" providerId="LiveId" clId="{027C90E4-A5C3-46A0-B6F7-42D28C2F8308}" dt="2020-02-26T03:00:11.071" v="3" actId="2696"/>
        <pc:sldMkLst>
          <pc:docMk/>
          <pc:sldMk cId="3634835702" sldId="311"/>
        </pc:sldMkLst>
      </pc:sldChg>
      <pc:sldChg chg="del">
        <pc:chgData name="Stephen Hill" userId="c88f357521e1c276" providerId="LiveId" clId="{027C90E4-A5C3-46A0-B6F7-42D28C2F8308}" dt="2020-02-26T03:00:11.233" v="12" actId="2696"/>
        <pc:sldMkLst>
          <pc:docMk/>
          <pc:sldMk cId="518550469" sldId="312"/>
        </pc:sldMkLst>
      </pc:sldChg>
      <pc:sldChg chg="del">
        <pc:chgData name="Stephen Hill" userId="c88f357521e1c276" providerId="LiveId" clId="{027C90E4-A5C3-46A0-B6F7-42D28C2F8308}" dt="2020-02-26T03:00:11.202" v="10" actId="2696"/>
        <pc:sldMkLst>
          <pc:docMk/>
          <pc:sldMk cId="3081601230" sldId="313"/>
        </pc:sldMkLst>
      </pc:sldChg>
      <pc:sldChg chg="del">
        <pc:chgData name="Stephen Hill" userId="c88f357521e1c276" providerId="LiveId" clId="{027C90E4-A5C3-46A0-B6F7-42D28C2F8308}" dt="2020-02-26T03:00:11.155" v="6" actId="2696"/>
        <pc:sldMkLst>
          <pc:docMk/>
          <pc:sldMk cId="1327933575" sldId="314"/>
        </pc:sldMkLst>
      </pc:sldChg>
      <pc:sldChg chg="del">
        <pc:chgData name="Stephen Hill" userId="c88f357521e1c276" providerId="LiveId" clId="{027C90E4-A5C3-46A0-B6F7-42D28C2F8308}" dt="2020-02-26T03:00:11.055" v="2" actId="2696"/>
        <pc:sldMkLst>
          <pc:docMk/>
          <pc:sldMk cId="861568601" sldId="315"/>
        </pc:sldMkLst>
      </pc:sldChg>
      <pc:sldChg chg="del">
        <pc:chgData name="Stephen Hill" userId="c88f357521e1c276" providerId="LiveId" clId="{027C90E4-A5C3-46A0-B6F7-42D28C2F8308}" dt="2020-02-26T03:00:22.419" v="30" actId="2696"/>
        <pc:sldMkLst>
          <pc:docMk/>
          <pc:sldMk cId="440092230" sldId="316"/>
        </pc:sldMkLst>
      </pc:sldChg>
      <pc:sldChg chg="del">
        <pc:chgData name="Stephen Hill" userId="c88f357521e1c276" providerId="LiveId" clId="{027C90E4-A5C3-46A0-B6F7-42D28C2F8308}" dt="2020-02-26T03:00:22.149" v="15" actId="2696"/>
        <pc:sldMkLst>
          <pc:docMk/>
          <pc:sldMk cId="131713534" sldId="319"/>
        </pc:sldMkLst>
      </pc:sldChg>
      <pc:sldChg chg="del">
        <pc:chgData name="Stephen Hill" userId="c88f357521e1c276" providerId="LiveId" clId="{027C90E4-A5C3-46A0-B6F7-42D28C2F8308}" dt="2020-02-26T03:00:11.240" v="13" actId="2696"/>
        <pc:sldMkLst>
          <pc:docMk/>
          <pc:sldMk cId="79361223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9F91-6DEC-43F5-8695-26F86FF6C5F9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F3595-6BB7-4E26-A5CA-531DEAE7E4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31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 must have</a:t>
            </a:r>
          </a:p>
          <a:p>
            <a:r>
              <a:rPr lang="en-AU" dirty="0"/>
              <a:t>Incorporation</a:t>
            </a:r>
          </a:p>
          <a:p>
            <a:r>
              <a:rPr lang="en-AU" dirty="0"/>
              <a:t>Constitution – RI Recommended Club Constitution – updated after every COL every 3 years.</a:t>
            </a:r>
          </a:p>
          <a:p>
            <a:r>
              <a:rPr lang="en-AU" dirty="0"/>
              <a:t>By Laws – use RI recommended as a starting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F3595-6BB7-4E26-A5CA-531DEAE7E48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16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Decide what you’d like your club to be like in three to five years</a:t>
            </a:r>
            <a:r>
              <a:rPr lang="en-AU" dirty="0"/>
              <a:t>.</a:t>
            </a:r>
          </a:p>
          <a:p>
            <a:r>
              <a:rPr lang="en-AU" dirty="0"/>
              <a:t>• Plan an annual visioning session, and use the Rotary Club Health Check to identify your club’s strengths and areas that need improvement.</a:t>
            </a:r>
          </a:p>
          <a:p>
            <a:r>
              <a:rPr lang="en-AU" dirty="0"/>
              <a:t>• Use the Strategic Planning Guide to set long-term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F3595-6BB7-4E26-A5CA-531DEAE7E48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35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Decide on your annual goals,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u="none" dirty="0"/>
              <a:t>enter them into Rotary Club Central.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u="none" dirty="0"/>
              <a:t>Focus on something your club is good at, and make it something your club is great 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u="none" dirty="0"/>
              <a:t>Update committees once a month on your goal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F3595-6BB7-4E26-A5CA-531DEAE7E48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024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Keep members engaged and informed.</a:t>
            </a:r>
          </a:p>
          <a:p>
            <a:r>
              <a:rPr lang="en-AU" dirty="0"/>
              <a:t>Conduct the Member Satisfaction Survey to find out what your members like and don’t like about your club, and create a plan for implementing changes.</a:t>
            </a:r>
          </a:p>
          <a:p>
            <a:r>
              <a:rPr lang="en-AU" dirty="0"/>
              <a:t>Vary your meeting format to include a mix of traditional and online meetings, service projects, and social gatherings.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F3595-6BB7-4E26-A5CA-531DEAE7E48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18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Share information at club meetings, on your club website, and through social media, and check regularly to see how members are feeling.</a:t>
            </a:r>
          </a:p>
          <a:p>
            <a:r>
              <a:rPr lang="en-AU" dirty="0"/>
              <a:t>• Use the templates and resources in the Rotary Brand Centre to create your club brochures and newsletters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F3595-6BB7-4E26-A5CA-531DEAE7E48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11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Prepare Members for Future roles to smooth leadership transitions.</a:t>
            </a:r>
          </a:p>
          <a:p>
            <a:r>
              <a:rPr lang="en-AU" dirty="0"/>
              <a:t>• Ensure continuity by making appointments for multiple years, having a current, incoming, and past chair on each committee.</a:t>
            </a:r>
          </a:p>
          <a:p>
            <a:r>
              <a:rPr lang="en-AU" dirty="0"/>
              <a:t>• Conduct on-the-job training for incoming club officers, and have job descriptions for each officer.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F3595-6BB7-4E26-A5CA-531DEAE7E48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67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Adapt your club’s bylaws to reflect the way the club works.</a:t>
            </a:r>
          </a:p>
          <a:p>
            <a:r>
              <a:rPr lang="en-AU" dirty="0"/>
              <a:t>• Involve your members when you review your club’s bylaws every year.</a:t>
            </a:r>
          </a:p>
          <a:p>
            <a:r>
              <a:rPr lang="en-AU" dirty="0"/>
              <a:t>• Edit the Recommended Rotary Club Bylaws template to reflect new practices and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F3595-6BB7-4E26-A5CA-531DEAE7E48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18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F3595-6BB7-4E26-A5CA-531DEAE7E48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21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4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A5D43-AFFE-4588-8EC5-D82326D01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8113" y="4442190"/>
            <a:ext cx="1302726" cy="5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8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86A4D-1BA9-496C-88D0-5E27A06C5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9828" y="4400526"/>
            <a:ext cx="1453860" cy="61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4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2B9BC-E6E7-4441-9655-442A0F072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0777" y="4203274"/>
            <a:ext cx="1713124" cy="6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4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4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3CA4-42CB-AA4A-9FAE-F706C47A89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1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DF484-9C13-430C-BC8C-0BD7FF756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87" y="242821"/>
            <a:ext cx="2166885" cy="1905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831F26-2FA7-4E49-8296-78F0419B4CD9}"/>
              </a:ext>
            </a:extLst>
          </p:cNvPr>
          <p:cNvSpPr/>
          <p:nvPr/>
        </p:nvSpPr>
        <p:spPr>
          <a:xfrm>
            <a:off x="0" y="2533403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 a Vibrant Club</a:t>
            </a:r>
          </a:p>
        </p:txBody>
      </p:sp>
    </p:spTree>
    <p:extLst>
      <p:ext uri="{BB962C8B-B14F-4D97-AF65-F5344CB8AC3E}">
        <p14:creationId xmlns:p14="http://schemas.microsoft.com/office/powerpoint/2010/main" val="6904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831F26-2FA7-4E49-8296-78F0419B4CD9}"/>
              </a:ext>
            </a:extLst>
          </p:cNvPr>
          <p:cNvSpPr/>
          <p:nvPr/>
        </p:nvSpPr>
        <p:spPr>
          <a:xfrm>
            <a:off x="0" y="134017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Governance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147F3-F10B-459D-8676-14FE8028D74B}"/>
              </a:ext>
            </a:extLst>
          </p:cNvPr>
          <p:cNvSpPr txBox="1"/>
          <p:nvPr/>
        </p:nvSpPr>
        <p:spPr>
          <a:xfrm>
            <a:off x="1148486" y="1572767"/>
            <a:ext cx="26332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Incorporation</a:t>
            </a:r>
            <a:br>
              <a:rPr lang="en-AU" sz="2800" dirty="0"/>
            </a:b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Constitution</a:t>
            </a:r>
            <a:br>
              <a:rPr lang="en-AU" sz="2800" dirty="0"/>
            </a:b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By Laws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F6B19-7839-4BAF-A638-2FD12469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00" y="1170432"/>
            <a:ext cx="2042548" cy="2589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0A961-B795-4D14-95C7-4F0C4D254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384" y="1225295"/>
            <a:ext cx="2168850" cy="26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4AF403-9E2F-4CDB-91E0-D12E76F5C5C4}"/>
              </a:ext>
            </a:extLst>
          </p:cNvPr>
          <p:cNvSpPr/>
          <p:nvPr/>
        </p:nvSpPr>
        <p:spPr>
          <a:xfrm>
            <a:off x="0" y="973442"/>
            <a:ext cx="6857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YOUR CLUB ON A PATH TO VIBRANCY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55DEC-2EBE-49C4-81D3-915870B99711}"/>
              </a:ext>
            </a:extLst>
          </p:cNvPr>
          <p:cNvSpPr/>
          <p:nvPr/>
        </p:nvSpPr>
        <p:spPr>
          <a:xfrm>
            <a:off x="104241" y="1616346"/>
            <a:ext cx="66495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 what you’d like your club to be like in three to five years.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Plan an annual visioning session, </a:t>
            </a:r>
            <a:br>
              <a:rPr lang="en-AU" sz="2000" dirty="0"/>
            </a:b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Rotary Club Health Check</a:t>
            </a:r>
            <a:br>
              <a:rPr lang="en-AU" sz="2000" dirty="0"/>
            </a:b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Use the Strategic Planning Guide to set long-term goals.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9DC0D-2144-4FED-B1AD-DC0AC9B0B36A}"/>
              </a:ext>
            </a:extLst>
          </p:cNvPr>
          <p:cNvSpPr/>
          <p:nvPr/>
        </p:nvSpPr>
        <p:spPr>
          <a:xfrm>
            <a:off x="-1" y="27501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utigerLTStd-Cn"/>
              </a:rPr>
              <a:t>BE A VIBRANT CLUB</a:t>
            </a:r>
            <a:endParaRPr lang="en-A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CE0809-6252-4B6F-9241-539742ECD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068" y="2046147"/>
            <a:ext cx="1361298" cy="1780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408B1F-6964-4492-BC53-0F47CF36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069" y="2075347"/>
            <a:ext cx="1361298" cy="17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19DC0D-2144-4FED-B1AD-DC0AC9B0B36A}"/>
              </a:ext>
            </a:extLst>
          </p:cNvPr>
          <p:cNvSpPr/>
          <p:nvPr/>
        </p:nvSpPr>
        <p:spPr>
          <a:xfrm>
            <a:off x="-1" y="27501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utigerLTStd-Cn"/>
              </a:rPr>
              <a:t>BE A VIBRANT CLUB</a:t>
            </a:r>
            <a:endParaRPr lang="en-A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9CC95-CCE6-4945-9CC6-257722B66D0E}"/>
              </a:ext>
            </a:extLst>
          </p:cNvPr>
          <p:cNvSpPr/>
          <p:nvPr/>
        </p:nvSpPr>
        <p:spPr>
          <a:xfrm>
            <a:off x="-2" y="938343"/>
            <a:ext cx="685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ANNUAL GOALS,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DA003-0D36-444C-9E86-8D2FCA6E01B6}"/>
              </a:ext>
            </a:extLst>
          </p:cNvPr>
          <p:cNvSpPr/>
          <p:nvPr/>
        </p:nvSpPr>
        <p:spPr>
          <a:xfrm>
            <a:off x="104241" y="1726074"/>
            <a:ext cx="6649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them into Rotary Club Central.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something your club is good at, and make it something your club is great at.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committees once a month on your goal progress</a:t>
            </a:r>
            <a:r>
              <a:rPr lang="en-AU" sz="2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84011-E820-439E-BF38-3A64EC5E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6" y="2245765"/>
            <a:ext cx="4257446" cy="21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19DC0D-2144-4FED-B1AD-DC0AC9B0B36A}"/>
              </a:ext>
            </a:extLst>
          </p:cNvPr>
          <p:cNvSpPr/>
          <p:nvPr/>
        </p:nvSpPr>
        <p:spPr>
          <a:xfrm>
            <a:off x="-1" y="27501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utigerLTStd-Cn"/>
              </a:rPr>
              <a:t>BE A VIBRANT CLUB</a:t>
            </a:r>
            <a:endParaRPr lang="en-A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9CC95-CCE6-4945-9CC6-257722B66D0E}"/>
              </a:ext>
            </a:extLst>
          </p:cNvPr>
          <p:cNvSpPr/>
          <p:nvPr/>
        </p:nvSpPr>
        <p:spPr>
          <a:xfrm>
            <a:off x="-2" y="938343"/>
            <a:ext cx="685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MEETINGS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DA003-0D36-444C-9E86-8D2FCA6E01B6}"/>
              </a:ext>
            </a:extLst>
          </p:cNvPr>
          <p:cNvSpPr/>
          <p:nvPr/>
        </p:nvSpPr>
        <p:spPr>
          <a:xfrm>
            <a:off x="104241" y="1726074"/>
            <a:ext cx="6649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members engaged and informed.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the Member Satisfaction Survey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 your meeting format</a:t>
            </a:r>
          </a:p>
        </p:txBody>
      </p:sp>
    </p:spTree>
    <p:extLst>
      <p:ext uri="{BB962C8B-B14F-4D97-AF65-F5344CB8AC3E}">
        <p14:creationId xmlns:p14="http://schemas.microsoft.com/office/powerpoint/2010/main" val="40878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19DC0D-2144-4FED-B1AD-DC0AC9B0B36A}"/>
              </a:ext>
            </a:extLst>
          </p:cNvPr>
          <p:cNvSpPr/>
          <p:nvPr/>
        </p:nvSpPr>
        <p:spPr>
          <a:xfrm>
            <a:off x="-1" y="27501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utigerLTStd-Cn"/>
              </a:rPr>
              <a:t>BE A VIBRANT CLUB</a:t>
            </a:r>
            <a:endParaRPr lang="en-A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9CC95-CCE6-4945-9CC6-257722B66D0E}"/>
              </a:ext>
            </a:extLst>
          </p:cNvPr>
          <p:cNvSpPr/>
          <p:nvPr/>
        </p:nvSpPr>
        <p:spPr>
          <a:xfrm>
            <a:off x="-2" y="938343"/>
            <a:ext cx="685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 OPENLY IN YOUR CLUB.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DA003-0D36-444C-9E86-8D2FCA6E01B6}"/>
              </a:ext>
            </a:extLst>
          </p:cNvPr>
          <p:cNvSpPr/>
          <p:nvPr/>
        </p:nvSpPr>
        <p:spPr>
          <a:xfrm>
            <a:off x="299923" y="1865063"/>
            <a:ext cx="6649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information 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Brand Centre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B8AEA-5B1B-43F5-9784-A8665E14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55" y="1726074"/>
            <a:ext cx="2337755" cy="2597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4728D9-D616-4E47-A834-402C4D9BD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645" y="1573419"/>
            <a:ext cx="3642970" cy="24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19DC0D-2144-4FED-B1AD-DC0AC9B0B36A}"/>
              </a:ext>
            </a:extLst>
          </p:cNvPr>
          <p:cNvSpPr/>
          <p:nvPr/>
        </p:nvSpPr>
        <p:spPr>
          <a:xfrm>
            <a:off x="-1" y="27501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utigerLTStd-Cn"/>
              </a:rPr>
              <a:t>BE A VIBRANT CLUB</a:t>
            </a:r>
            <a:endParaRPr lang="en-A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9CC95-CCE6-4945-9CC6-257722B66D0E}"/>
              </a:ext>
            </a:extLst>
          </p:cNvPr>
          <p:cNvSpPr/>
          <p:nvPr/>
        </p:nvSpPr>
        <p:spPr>
          <a:xfrm>
            <a:off x="-2" y="938343"/>
            <a:ext cx="685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ROLES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DA003-0D36-444C-9E86-8D2FCA6E01B6}"/>
              </a:ext>
            </a:extLst>
          </p:cNvPr>
          <p:cNvSpPr/>
          <p:nvPr/>
        </p:nvSpPr>
        <p:spPr>
          <a:xfrm>
            <a:off x="208484" y="1638292"/>
            <a:ext cx="6649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leadership transitions.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continuity 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on-the-job training for incoming club officers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4C3F2-1F35-47B6-AFA7-FAB322CA3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4" y="3276262"/>
            <a:ext cx="1974688" cy="15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19DC0D-2144-4FED-B1AD-DC0AC9B0B36A}"/>
              </a:ext>
            </a:extLst>
          </p:cNvPr>
          <p:cNvSpPr/>
          <p:nvPr/>
        </p:nvSpPr>
        <p:spPr>
          <a:xfrm>
            <a:off x="-1" y="27501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utigerLTStd-Cn"/>
              </a:rPr>
              <a:t>BE A VIBRANT CLUB</a:t>
            </a:r>
            <a:endParaRPr lang="en-A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9CC95-CCE6-4945-9CC6-257722B66D0E}"/>
              </a:ext>
            </a:extLst>
          </p:cNvPr>
          <p:cNvSpPr/>
          <p:nvPr/>
        </p:nvSpPr>
        <p:spPr>
          <a:xfrm>
            <a:off x="-2" y="938343"/>
            <a:ext cx="685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LAWS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DA003-0D36-444C-9E86-8D2FCA6E01B6}"/>
              </a:ext>
            </a:extLst>
          </p:cNvPr>
          <p:cNvSpPr/>
          <p:nvPr/>
        </p:nvSpPr>
        <p:spPr>
          <a:xfrm>
            <a:off x="208484" y="1638292"/>
            <a:ext cx="6649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 your club’s bylaws 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 your members </a:t>
            </a:r>
            <a:b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Rotary Club Bylaws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D9970-3678-4849-BFCE-05EB14E3D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82" y="1199953"/>
            <a:ext cx="217036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4CBC7-44A7-466C-BE70-D13455F61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89" y="342252"/>
            <a:ext cx="3049458" cy="4194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D8912-7259-4D8B-BC26-BEFA1AE77CEE}"/>
              </a:ext>
            </a:extLst>
          </p:cNvPr>
          <p:cNvSpPr txBox="1"/>
          <p:nvPr/>
        </p:nvSpPr>
        <p:spPr>
          <a:xfrm>
            <a:off x="168250" y="1302105"/>
            <a:ext cx="1142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Download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69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isk_it">
      <a:dk1>
        <a:srgbClr val="000000"/>
      </a:dk1>
      <a:lt1>
        <a:srgbClr val="FFFFFF"/>
      </a:lt1>
      <a:dk2>
        <a:srgbClr val="44C0D1"/>
      </a:dk2>
      <a:lt2>
        <a:srgbClr val="E7E6E6"/>
      </a:lt2>
      <a:accent1>
        <a:srgbClr val="4472C4"/>
      </a:accent1>
      <a:accent2>
        <a:srgbClr val="ED7D31"/>
      </a:accent2>
      <a:accent3>
        <a:srgbClr val="DB3F34"/>
      </a:accent3>
      <a:accent4>
        <a:srgbClr val="FFC000"/>
      </a:accent4>
      <a:accent5>
        <a:srgbClr val="5B9BD5"/>
      </a:accent5>
      <a:accent6>
        <a:srgbClr val="70AD47"/>
      </a:accent6>
      <a:hlink>
        <a:srgbClr val="FF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27332</TotalTime>
  <Words>506</Words>
  <Application>Microsoft Office PowerPoint</Application>
  <PresentationFormat>Custom</PresentationFormat>
  <Paragraphs>67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FrutigerLTStd-Cn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Hill</dc:creator>
  <cp:lastModifiedBy>Stephen Hill</cp:lastModifiedBy>
  <cp:revision>354</cp:revision>
  <dcterms:created xsi:type="dcterms:W3CDTF">2017-10-19T16:15:01Z</dcterms:created>
  <dcterms:modified xsi:type="dcterms:W3CDTF">2020-02-26T03:00:24Z</dcterms:modified>
</cp:coreProperties>
</file>